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03" r:id="rId2"/>
    <p:sldId id="301" r:id="rId3"/>
    <p:sldId id="331" r:id="rId4"/>
    <p:sldId id="354" r:id="rId5"/>
    <p:sldId id="355" r:id="rId6"/>
    <p:sldId id="357" r:id="rId7"/>
    <p:sldId id="365" r:id="rId8"/>
    <p:sldId id="356" r:id="rId9"/>
    <p:sldId id="366" r:id="rId10"/>
    <p:sldId id="359" r:id="rId11"/>
    <p:sldId id="363" r:id="rId12"/>
    <p:sldId id="364" r:id="rId13"/>
    <p:sldId id="370" r:id="rId1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890" userDrawn="1">
          <p15:clr>
            <a:srgbClr val="A4A3A4"/>
          </p15:clr>
        </p15:guide>
        <p15:guide id="4" pos="4740" userDrawn="1">
          <p15:clr>
            <a:srgbClr val="A4A3A4"/>
          </p15:clr>
        </p15:guide>
        <p15:guide id="5" pos="2086" userDrawn="1">
          <p15:clr>
            <a:srgbClr val="A4A3A4"/>
          </p15:clr>
        </p15:guide>
        <p15:guide id="6" orient="horz" pos="781" userDrawn="1">
          <p15:clr>
            <a:srgbClr val="A4A3A4"/>
          </p15:clr>
        </p15:guide>
        <p15:guide id="7" pos="178" userDrawn="1">
          <p15:clr>
            <a:srgbClr val="A4A3A4"/>
          </p15:clr>
        </p15:guide>
        <p15:guide id="8" orient="horz" pos="2278" userDrawn="1">
          <p15:clr>
            <a:srgbClr val="A4A3A4"/>
          </p15:clr>
        </p15:guide>
        <p15:guide id="9" orient="horz" pos="1665" userDrawn="1">
          <p15:clr>
            <a:srgbClr val="A4A3A4"/>
          </p15:clr>
        </p15:guide>
        <p15:guide id="10" pos="15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7" autoAdjust="0"/>
    <p:restoredTop sz="85537" autoAdjust="0"/>
  </p:normalViewPr>
  <p:slideViewPr>
    <p:cSldViewPr snapToGrid="0" snapToObjects="1">
      <p:cViewPr varScale="1">
        <p:scale>
          <a:sx n="148" d="100"/>
          <a:sy n="148" d="100"/>
        </p:scale>
        <p:origin x="1008" y="108"/>
      </p:cViewPr>
      <p:guideLst>
        <p:guide orient="horz" pos="169"/>
        <p:guide pos="2880"/>
        <p:guide orient="horz" pos="2890"/>
        <p:guide pos="4740"/>
        <p:guide pos="2086"/>
        <p:guide orient="horz" pos="781"/>
        <p:guide pos="178"/>
        <p:guide orient="horz" pos="2278"/>
        <p:guide orient="horz" pos="1665"/>
        <p:guide pos="15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9" d="100"/>
          <a:sy n="159" d="100"/>
        </p:scale>
        <p:origin x="509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9D63-4CDD-6D41-B30A-A9066DCAE78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0AA5A-295A-4A48-B1CF-4E91CFF031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50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46E9E-1F77-E94F-ABE4-432887F763F2}" type="datetimeFigureOut">
              <a:rPr lang="de-DE" smtClean="0"/>
              <a:t>13.03.2023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459317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3712029"/>
            <a:ext cx="5486400" cy="47788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501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F3176-155A-7A42-95EA-528ABF97EC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1913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458788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F3176-155A-7A42-95EA-528ABF97ECF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1072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458788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F3176-155A-7A42-95EA-528ABF97ECF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1555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458788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F3176-155A-7A42-95EA-528ABF97ECF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4567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458788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F3176-155A-7A42-95EA-528ABF97ECF9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8031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458788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F3176-155A-7A42-95EA-528ABF97ECF9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9987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458788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F3176-155A-7A42-95EA-528ABF97ECF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79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458788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F3176-155A-7A42-95EA-528ABF97ECF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160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458788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F3176-155A-7A42-95EA-528ABF97ECF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934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458788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F3176-155A-7A42-95EA-528ABF97ECF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1649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458788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F3176-155A-7A42-95EA-528ABF97ECF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8370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458788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F3176-155A-7A42-95EA-528ABF97ECF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654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458788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F3176-155A-7A42-95EA-528ABF97ECF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0854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458788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F3176-155A-7A42-95EA-528ABF97ECF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9175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9"/>
          <p:cNvSpPr/>
          <p:nvPr userDrawn="1"/>
        </p:nvSpPr>
        <p:spPr>
          <a:xfrm>
            <a:off x="-6005" y="0"/>
            <a:ext cx="9150005" cy="113159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0" i="0" dirty="0">
                <a:latin typeface="ITC Officina Sans Book" charset="0"/>
              </a:rPr>
              <a:t>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" y="1131590"/>
            <a:ext cx="3600000" cy="401191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TC Officina Sans Book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38630" y="4407554"/>
            <a:ext cx="2892945" cy="27030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None/>
              <a:defRPr sz="1400" b="0" i="0" baseline="0">
                <a:solidFill>
                  <a:schemeClr val="accent4"/>
                </a:solidFill>
                <a:latin typeface="Officina Sans ITC TT"/>
                <a:cs typeface="Officina Sans ITC TT"/>
              </a:defRPr>
            </a:lvl1pPr>
            <a:lvl2pPr marL="342900" indent="0" algn="r">
              <a:buNone/>
              <a:defRPr>
                <a:solidFill>
                  <a:schemeClr val="accent4"/>
                </a:solidFill>
              </a:defRPr>
            </a:lvl2pPr>
            <a:lvl3pPr marL="685800" indent="0" algn="r">
              <a:buNone/>
              <a:defRPr>
                <a:solidFill>
                  <a:schemeClr val="accent4"/>
                </a:solidFill>
              </a:defRPr>
            </a:lvl3pPr>
            <a:lvl4pPr marL="1028700" indent="0" algn="r">
              <a:buNone/>
              <a:defRPr>
                <a:solidFill>
                  <a:schemeClr val="accent4"/>
                </a:solidFill>
              </a:defRPr>
            </a:lvl4pPr>
            <a:lvl5pPr marL="1371600" indent="0" algn="r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err="1"/>
              <a:t>Finanzbericht</a:t>
            </a:r>
            <a:r>
              <a:rPr lang="en-US" dirty="0"/>
              <a:t> 2016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38630" y="4682672"/>
            <a:ext cx="2892945" cy="27030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None/>
              <a:defRPr sz="1400" b="0" i="0" baseline="0">
                <a:solidFill>
                  <a:schemeClr val="accent4"/>
                </a:solidFill>
                <a:latin typeface="Officina Sans ITC TT"/>
                <a:cs typeface="Officina Sans ITC TT"/>
              </a:defRPr>
            </a:lvl1pPr>
            <a:lvl2pPr marL="342900" indent="0" algn="r">
              <a:buNone/>
              <a:defRPr>
                <a:solidFill>
                  <a:schemeClr val="accent4"/>
                </a:solidFill>
              </a:defRPr>
            </a:lvl2pPr>
            <a:lvl3pPr marL="685800" indent="0" algn="r">
              <a:buNone/>
              <a:defRPr>
                <a:solidFill>
                  <a:schemeClr val="accent4"/>
                </a:solidFill>
              </a:defRPr>
            </a:lvl3pPr>
            <a:lvl4pPr marL="1028700" indent="0" algn="r">
              <a:buNone/>
              <a:defRPr>
                <a:solidFill>
                  <a:schemeClr val="accent4"/>
                </a:solidFill>
              </a:defRPr>
            </a:lvl4pPr>
            <a:lvl5pPr marL="1371600" indent="0" algn="r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Datum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38630" y="1401957"/>
            <a:ext cx="2892945" cy="239432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r">
              <a:lnSpc>
                <a:spcPts val="4000"/>
              </a:lnSpc>
              <a:spcBef>
                <a:spcPts val="0"/>
              </a:spcBef>
              <a:buNone/>
              <a:defRPr sz="3500" b="0" i="0">
                <a:solidFill>
                  <a:schemeClr val="accent4"/>
                </a:solidFill>
                <a:latin typeface="Officina Sans ITC TT"/>
                <a:ea typeface="ITC Officina Sans" charset="0"/>
                <a:cs typeface="Officina Sans ITC TT"/>
              </a:defRPr>
            </a:lvl1pPr>
            <a:lvl2pPr marL="342900" indent="0" algn="r">
              <a:buNone/>
              <a:defRPr>
                <a:solidFill>
                  <a:schemeClr val="accent4"/>
                </a:solidFill>
              </a:defRPr>
            </a:lvl2pPr>
            <a:lvl3pPr marL="685800" indent="0" algn="r">
              <a:buNone/>
              <a:defRPr>
                <a:solidFill>
                  <a:schemeClr val="accent4"/>
                </a:solidFill>
              </a:defRPr>
            </a:lvl3pPr>
            <a:lvl4pPr marL="1028700" indent="0" algn="r">
              <a:buNone/>
              <a:defRPr>
                <a:solidFill>
                  <a:schemeClr val="accent4"/>
                </a:solidFill>
              </a:defRPr>
            </a:lvl4pPr>
            <a:lvl5pPr marL="1371600" indent="0" algn="r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-269421" y="217986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Bild 8" descr="EBK_Logo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84" y="356478"/>
            <a:ext cx="2304256" cy="418633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115F52F-7B31-5141-BDFA-D0A4004B25F5}"/>
              </a:ext>
            </a:extLst>
          </p:cNvPr>
          <p:cNvGrpSpPr/>
          <p:nvPr userDrawn="1"/>
        </p:nvGrpSpPr>
        <p:grpSpPr>
          <a:xfrm>
            <a:off x="338630" y="4031483"/>
            <a:ext cx="2892945" cy="232741"/>
            <a:chOff x="338630" y="4031483"/>
            <a:chExt cx="2892945" cy="232741"/>
          </a:xfrm>
        </p:grpSpPr>
        <p:cxnSp>
          <p:nvCxnSpPr>
            <p:cNvPr id="24" name="Straight Connector 7"/>
            <p:cNvCxnSpPr/>
            <p:nvPr userDrawn="1"/>
          </p:nvCxnSpPr>
          <p:spPr>
            <a:xfrm>
              <a:off x="338630" y="4146630"/>
              <a:ext cx="2892945" cy="0"/>
            </a:xfrm>
            <a:prstGeom prst="line">
              <a:avLst/>
            </a:prstGeom>
            <a:ln w="127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9"/>
            <p:cNvCxnSpPr>
              <a:cxnSpLocks/>
            </p:cNvCxnSpPr>
            <p:nvPr userDrawn="1"/>
          </p:nvCxnSpPr>
          <p:spPr>
            <a:xfrm flipH="1">
              <a:off x="1794756" y="4167024"/>
              <a:ext cx="1" cy="97200"/>
            </a:xfrm>
            <a:prstGeom prst="line">
              <a:avLst/>
            </a:prstGeom>
            <a:ln w="127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9"/>
            <p:cNvCxnSpPr>
              <a:cxnSpLocks/>
            </p:cNvCxnSpPr>
            <p:nvPr userDrawn="1"/>
          </p:nvCxnSpPr>
          <p:spPr>
            <a:xfrm flipH="1">
              <a:off x="1794756" y="4031483"/>
              <a:ext cx="1" cy="97200"/>
            </a:xfrm>
            <a:prstGeom prst="line">
              <a:avLst/>
            </a:prstGeom>
            <a:ln w="127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Bildplatzhalter 2"/>
          <p:cNvSpPr>
            <a:spLocks noGrp="1"/>
          </p:cNvSpPr>
          <p:nvPr>
            <p:ph type="pic" sz="quarter" idx="15"/>
          </p:nvPr>
        </p:nvSpPr>
        <p:spPr>
          <a:xfrm>
            <a:off x="3599999" y="1131590"/>
            <a:ext cx="5544001" cy="4011910"/>
          </a:xfrm>
          <a:prstGeom prst="rect">
            <a:avLst/>
          </a:prstGeom>
        </p:spPr>
        <p:txBody>
          <a:bodyPr vert="horz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4587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52000" y="180000"/>
            <a:ext cx="8613774" cy="757892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Officina Sans ITC TT"/>
                <a:cs typeface="Officina Sans ITC TT"/>
              </a:defRPr>
            </a:lvl1pPr>
            <a:lvl2pPr marL="342900" indent="0" algn="r">
              <a:buNone/>
              <a:defRPr>
                <a:solidFill>
                  <a:schemeClr val="accent4"/>
                </a:solidFill>
              </a:defRPr>
            </a:lvl2pPr>
            <a:lvl3pPr marL="685800" indent="0" algn="r">
              <a:buNone/>
              <a:defRPr>
                <a:solidFill>
                  <a:schemeClr val="accent4"/>
                </a:solidFill>
              </a:defRPr>
            </a:lvl3pPr>
            <a:lvl4pPr marL="1028700" indent="0" algn="r">
              <a:buNone/>
              <a:defRPr>
                <a:solidFill>
                  <a:schemeClr val="accent4"/>
                </a:solidFill>
              </a:defRPr>
            </a:lvl4pPr>
            <a:lvl5pPr marL="1371600" indent="0" algn="r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 dirty="0"/>
              <a:t>Headline</a:t>
            </a:r>
          </a:p>
          <a:p>
            <a:pPr lvl="0"/>
            <a:endParaRPr lang="de-DE" dirty="0"/>
          </a:p>
        </p:txBody>
      </p:sp>
      <p:sp>
        <p:nvSpPr>
          <p:cNvPr id="18" name="TextBox 14"/>
          <p:cNvSpPr txBox="1"/>
          <p:nvPr userDrawn="1"/>
        </p:nvSpPr>
        <p:spPr>
          <a:xfrm>
            <a:off x="8723263" y="4802048"/>
            <a:ext cx="285021" cy="15924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fld id="{012E09D6-0E83-EC4A-906A-8D2B05A0C489}" type="slidenum">
              <a:rPr lang="de-DE" sz="800" b="0" i="0" smtClean="0">
                <a:solidFill>
                  <a:schemeClr val="accent3"/>
                </a:solidFill>
                <a:latin typeface="Officina Sans ITC TT"/>
                <a:cs typeface="Officina Sans ITC TT"/>
              </a:rPr>
              <a:t>‹Nr.›</a:t>
            </a:fld>
            <a:endParaRPr lang="de-DE" sz="800" b="0" i="0" dirty="0">
              <a:solidFill>
                <a:schemeClr val="accent3"/>
              </a:solidFill>
              <a:latin typeface="Officina Sans ITC TT"/>
              <a:cs typeface="Officina Sans ITC TT"/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C7A1720-B12B-EB42-AC29-3C6B7190866D}"/>
              </a:ext>
            </a:extLst>
          </p:cNvPr>
          <p:cNvGrpSpPr/>
          <p:nvPr userDrawn="1"/>
        </p:nvGrpSpPr>
        <p:grpSpPr>
          <a:xfrm>
            <a:off x="250826" y="769974"/>
            <a:ext cx="8618536" cy="234162"/>
            <a:chOff x="250826" y="873777"/>
            <a:chExt cx="8618536" cy="234162"/>
          </a:xfrm>
        </p:grpSpPr>
        <p:cxnSp>
          <p:nvCxnSpPr>
            <p:cNvPr id="13" name="Straight Connector 7"/>
            <p:cNvCxnSpPr/>
            <p:nvPr userDrawn="1"/>
          </p:nvCxnSpPr>
          <p:spPr>
            <a:xfrm>
              <a:off x="250826" y="986344"/>
              <a:ext cx="861853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9"/>
            <p:cNvCxnSpPr/>
            <p:nvPr userDrawn="1"/>
          </p:nvCxnSpPr>
          <p:spPr>
            <a:xfrm flipH="1">
              <a:off x="4550886" y="1007139"/>
              <a:ext cx="2" cy="10080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9"/>
            <p:cNvCxnSpPr/>
            <p:nvPr userDrawn="1"/>
          </p:nvCxnSpPr>
          <p:spPr>
            <a:xfrm>
              <a:off x="4550886" y="873777"/>
              <a:ext cx="0" cy="98292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platzhalter 2"/>
          <p:cNvSpPr>
            <a:spLocks noGrp="1"/>
          </p:cNvSpPr>
          <p:nvPr userDrawn="1">
            <p:ph type="body" sz="quarter" idx="12"/>
          </p:nvPr>
        </p:nvSpPr>
        <p:spPr>
          <a:xfrm>
            <a:off x="274638" y="1239577"/>
            <a:ext cx="8594725" cy="33639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 b="0" i="0">
                <a:solidFill>
                  <a:srgbClr val="000000"/>
                </a:solidFill>
                <a:latin typeface="Officina Sans ITC TT"/>
                <a:cs typeface="Officina Sans ITC TT"/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1" name="TextBox 13"/>
          <p:cNvSpPr txBox="1"/>
          <p:nvPr userDrawn="1"/>
        </p:nvSpPr>
        <p:spPr>
          <a:xfrm>
            <a:off x="7090306" y="4793735"/>
            <a:ext cx="1775467" cy="16755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de-DE" sz="800" b="0" i="0" dirty="0">
                <a:solidFill>
                  <a:schemeClr val="accent3"/>
                </a:solidFill>
                <a:latin typeface="Officina Sans ITC TT"/>
                <a:cs typeface="Officina Sans ITC TT"/>
              </a:rPr>
              <a:t>Erzbistum Köln</a:t>
            </a:r>
            <a:r>
              <a:rPr lang="de-DE" sz="800" b="0" i="0" baseline="0" dirty="0">
                <a:solidFill>
                  <a:schemeClr val="accent3"/>
                </a:solidFill>
                <a:latin typeface="Officina Sans ITC TT"/>
                <a:cs typeface="Officina Sans ITC TT"/>
              </a:rPr>
              <a:t>  |  Stand Januar 2023</a:t>
            </a:r>
            <a:endParaRPr lang="de-DE" sz="800" b="0" i="0" dirty="0">
              <a:solidFill>
                <a:schemeClr val="accent3"/>
              </a:solidFill>
              <a:latin typeface="Officina Sans ITC TT"/>
              <a:cs typeface="Officina Sans ITC T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15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52000" y="180000"/>
            <a:ext cx="8613774" cy="757892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Officina Sans ITC TT"/>
                <a:cs typeface="Officina Sans ITC TT"/>
              </a:defRPr>
            </a:lvl1pPr>
            <a:lvl2pPr marL="342900" indent="0" algn="r">
              <a:buNone/>
              <a:defRPr>
                <a:solidFill>
                  <a:schemeClr val="accent4"/>
                </a:solidFill>
              </a:defRPr>
            </a:lvl2pPr>
            <a:lvl3pPr marL="685800" indent="0" algn="r">
              <a:buNone/>
              <a:defRPr>
                <a:solidFill>
                  <a:schemeClr val="accent4"/>
                </a:solidFill>
              </a:defRPr>
            </a:lvl3pPr>
            <a:lvl4pPr marL="1028700" indent="0" algn="r">
              <a:buNone/>
              <a:defRPr>
                <a:solidFill>
                  <a:schemeClr val="accent4"/>
                </a:solidFill>
              </a:defRPr>
            </a:lvl4pPr>
            <a:lvl5pPr marL="1371600" indent="0" algn="r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 dirty="0"/>
              <a:t>Headline</a:t>
            </a:r>
          </a:p>
          <a:p>
            <a:pPr lvl="0"/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274638" y="1239577"/>
            <a:ext cx="4082397" cy="33639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 b="0" i="0">
                <a:solidFill>
                  <a:srgbClr val="000000"/>
                </a:solidFill>
                <a:latin typeface="Officina Sans ITC TT"/>
                <a:cs typeface="Officina Sans ITC TT"/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431630F0-57CF-5740-B7C0-6E4AB3CAF29E}"/>
              </a:ext>
            </a:extLst>
          </p:cNvPr>
          <p:cNvGrpSpPr/>
          <p:nvPr userDrawn="1"/>
        </p:nvGrpSpPr>
        <p:grpSpPr>
          <a:xfrm>
            <a:off x="250826" y="769974"/>
            <a:ext cx="8618536" cy="234162"/>
            <a:chOff x="250826" y="873777"/>
            <a:chExt cx="8618536" cy="234162"/>
          </a:xfrm>
        </p:grpSpPr>
        <p:cxnSp>
          <p:nvCxnSpPr>
            <p:cNvPr id="12" name="Straight Connector 7">
              <a:extLst>
                <a:ext uri="{FF2B5EF4-FFF2-40B4-BE49-F238E27FC236}">
                  <a16:creationId xmlns:a16="http://schemas.microsoft.com/office/drawing/2014/main" id="{158E810E-979F-6149-B4C3-CC98934A8F28}"/>
                </a:ext>
              </a:extLst>
            </p:cNvPr>
            <p:cNvCxnSpPr/>
            <p:nvPr userDrawn="1"/>
          </p:nvCxnSpPr>
          <p:spPr>
            <a:xfrm>
              <a:off x="250826" y="986344"/>
              <a:ext cx="861853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9">
              <a:extLst>
                <a:ext uri="{FF2B5EF4-FFF2-40B4-BE49-F238E27FC236}">
                  <a16:creationId xmlns:a16="http://schemas.microsoft.com/office/drawing/2014/main" id="{AA1EF622-FD9A-E948-904A-F3AA31AA83EC}"/>
                </a:ext>
              </a:extLst>
            </p:cNvPr>
            <p:cNvCxnSpPr/>
            <p:nvPr userDrawn="1"/>
          </p:nvCxnSpPr>
          <p:spPr>
            <a:xfrm flipH="1">
              <a:off x="4550886" y="1007139"/>
              <a:ext cx="2" cy="10080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">
              <a:extLst>
                <a:ext uri="{FF2B5EF4-FFF2-40B4-BE49-F238E27FC236}">
                  <a16:creationId xmlns:a16="http://schemas.microsoft.com/office/drawing/2014/main" id="{506EC053-4F8E-B14C-A9AC-C6E248500449}"/>
                </a:ext>
              </a:extLst>
            </p:cNvPr>
            <p:cNvCxnSpPr/>
            <p:nvPr userDrawn="1"/>
          </p:nvCxnSpPr>
          <p:spPr>
            <a:xfrm>
              <a:off x="4550886" y="873777"/>
              <a:ext cx="0" cy="98292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4">
            <a:extLst>
              <a:ext uri="{FF2B5EF4-FFF2-40B4-BE49-F238E27FC236}">
                <a16:creationId xmlns:a16="http://schemas.microsoft.com/office/drawing/2014/main" id="{281A8517-59BD-10B5-4B3E-25A260D9224F}"/>
              </a:ext>
            </a:extLst>
          </p:cNvPr>
          <p:cNvSpPr txBox="1"/>
          <p:nvPr userDrawn="1"/>
        </p:nvSpPr>
        <p:spPr>
          <a:xfrm>
            <a:off x="8723263" y="4802048"/>
            <a:ext cx="285021" cy="15924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fld id="{012E09D6-0E83-EC4A-906A-8D2B05A0C489}" type="slidenum">
              <a:rPr lang="de-DE" sz="800" b="0" i="0" smtClean="0">
                <a:solidFill>
                  <a:schemeClr val="accent3"/>
                </a:solidFill>
                <a:latin typeface="Officina Sans ITC TT"/>
                <a:cs typeface="Officina Sans ITC TT"/>
              </a:rPr>
              <a:t>‹Nr.›</a:t>
            </a:fld>
            <a:endParaRPr lang="de-DE" sz="800" b="0" i="0" dirty="0">
              <a:solidFill>
                <a:schemeClr val="accent3"/>
              </a:solidFill>
              <a:latin typeface="Officina Sans ITC TT"/>
              <a:cs typeface="Officina Sans ITC TT"/>
            </a:endParaRP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03BD9C6D-3B76-8680-79D2-D428FD5BCE64}"/>
              </a:ext>
            </a:extLst>
          </p:cNvPr>
          <p:cNvSpPr txBox="1"/>
          <p:nvPr userDrawn="1"/>
        </p:nvSpPr>
        <p:spPr>
          <a:xfrm>
            <a:off x="7090306" y="4793735"/>
            <a:ext cx="1775467" cy="16755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de-DE" sz="800" b="0" i="0" dirty="0">
                <a:solidFill>
                  <a:schemeClr val="accent3"/>
                </a:solidFill>
                <a:latin typeface="Officina Sans ITC TT"/>
                <a:cs typeface="Officina Sans ITC TT"/>
              </a:rPr>
              <a:t>Erzbistum Köln</a:t>
            </a:r>
            <a:r>
              <a:rPr lang="de-DE" sz="800" b="0" i="0" baseline="0" dirty="0">
                <a:solidFill>
                  <a:schemeClr val="accent3"/>
                </a:solidFill>
                <a:latin typeface="Officina Sans ITC TT"/>
                <a:cs typeface="Officina Sans ITC TT"/>
              </a:rPr>
              <a:t>  |  Stand Januar 2023</a:t>
            </a:r>
            <a:endParaRPr lang="de-DE" sz="800" b="0" i="0" dirty="0">
              <a:solidFill>
                <a:schemeClr val="accent3"/>
              </a:solidFill>
              <a:latin typeface="Officina Sans ITC TT"/>
              <a:cs typeface="Officina Sans ITC TT"/>
            </a:endParaRPr>
          </a:p>
        </p:txBody>
      </p:sp>
    </p:spTree>
    <p:extLst>
      <p:ext uri="{BB962C8B-B14F-4D97-AF65-F5344CB8AC3E}">
        <p14:creationId xmlns:p14="http://schemas.microsoft.com/office/powerpoint/2010/main" val="2950516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/>
          <p:nvPr userDrawn="1"/>
        </p:nvSpPr>
        <p:spPr>
          <a:xfrm>
            <a:off x="0" y="0"/>
            <a:ext cx="3600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TC Officina Sans Book" charset="0"/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18630" y="478378"/>
            <a:ext cx="2906458" cy="412511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4000" b="0" i="0">
                <a:solidFill>
                  <a:schemeClr val="accent4"/>
                </a:solidFill>
                <a:latin typeface="Officina Sans ITC TT"/>
                <a:ea typeface="ITC Officina Sans" charset="0"/>
                <a:cs typeface="Officina Sans ITC TT"/>
              </a:defRPr>
            </a:lvl1pPr>
            <a:lvl2pPr marL="342900" indent="0" algn="r">
              <a:buNone/>
              <a:defRPr>
                <a:solidFill>
                  <a:schemeClr val="accent4"/>
                </a:solidFill>
              </a:defRPr>
            </a:lvl2pPr>
            <a:lvl3pPr marL="685800" indent="0" algn="r">
              <a:buNone/>
              <a:defRPr>
                <a:solidFill>
                  <a:schemeClr val="accent4"/>
                </a:solidFill>
              </a:defRPr>
            </a:lvl3pPr>
            <a:lvl4pPr marL="1028700" indent="0" algn="r">
              <a:buNone/>
              <a:defRPr>
                <a:solidFill>
                  <a:schemeClr val="accent4"/>
                </a:solidFill>
              </a:defRPr>
            </a:lvl4pPr>
            <a:lvl5pPr marL="1371600" indent="0" algn="r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5"/>
          </p:nvPr>
        </p:nvSpPr>
        <p:spPr>
          <a:xfrm>
            <a:off x="3600000" y="-1"/>
            <a:ext cx="5544000" cy="5143501"/>
          </a:xfrm>
          <a:prstGeom prst="rect">
            <a:avLst/>
          </a:prstGeom>
        </p:spPr>
        <p:txBody>
          <a:bodyPr vert="horz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1808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/>
          <p:nvPr userDrawn="1"/>
        </p:nvSpPr>
        <p:spPr>
          <a:xfrm>
            <a:off x="0" y="0"/>
            <a:ext cx="3600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TC Officina Sans Book" charset="0"/>
            </a:endParaRP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873600" y="180000"/>
            <a:ext cx="4997830" cy="757892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Officina Sans ITC TT"/>
                <a:cs typeface="Officina Sans ITC TT"/>
              </a:defRPr>
            </a:lvl1pPr>
            <a:lvl2pPr marL="342900" indent="0" algn="r">
              <a:buNone/>
              <a:defRPr>
                <a:solidFill>
                  <a:schemeClr val="accent4"/>
                </a:solidFill>
              </a:defRPr>
            </a:lvl2pPr>
            <a:lvl3pPr marL="685800" indent="0" algn="r">
              <a:buNone/>
              <a:defRPr>
                <a:solidFill>
                  <a:schemeClr val="accent4"/>
                </a:solidFill>
              </a:defRPr>
            </a:lvl3pPr>
            <a:lvl4pPr marL="1028700" indent="0" algn="r">
              <a:buNone/>
              <a:defRPr>
                <a:solidFill>
                  <a:schemeClr val="accent4"/>
                </a:solidFill>
              </a:defRPr>
            </a:lvl4pPr>
            <a:lvl5pPr marL="1371600" indent="0" algn="r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 dirty="0"/>
              <a:t>Headline</a:t>
            </a:r>
          </a:p>
          <a:p>
            <a:pPr lvl="0"/>
            <a:endParaRPr lang="de-DE" dirty="0"/>
          </a:p>
        </p:txBody>
      </p:sp>
      <p:grpSp>
        <p:nvGrpSpPr>
          <p:cNvPr id="20" name="Gruppierung 19"/>
          <p:cNvGrpSpPr/>
          <p:nvPr userDrawn="1"/>
        </p:nvGrpSpPr>
        <p:grpSpPr>
          <a:xfrm>
            <a:off x="3886711" y="777348"/>
            <a:ext cx="4968000" cy="227812"/>
            <a:chOff x="3886711" y="910800"/>
            <a:chExt cx="4968000" cy="227812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3886711" y="1020192"/>
              <a:ext cx="496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9"/>
            <p:cNvCxnSpPr/>
            <p:nvPr userDrawn="1"/>
          </p:nvCxnSpPr>
          <p:spPr>
            <a:xfrm flipH="1">
              <a:off x="6405702" y="1037812"/>
              <a:ext cx="1" cy="10080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6405702" y="910800"/>
              <a:ext cx="0" cy="98292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platzhalter 2"/>
          <p:cNvSpPr>
            <a:spLocks noGrp="1"/>
          </p:cNvSpPr>
          <p:nvPr userDrawn="1">
            <p:ph type="body" sz="quarter" idx="12"/>
          </p:nvPr>
        </p:nvSpPr>
        <p:spPr>
          <a:xfrm>
            <a:off x="3891225" y="1239577"/>
            <a:ext cx="4981312" cy="33639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 b="0" i="0">
                <a:solidFill>
                  <a:srgbClr val="000000"/>
                </a:solidFill>
                <a:latin typeface="Officina Sans ITC TT"/>
                <a:cs typeface="Officina Sans ITC TT"/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3" name="Text Placeholder 10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18630" y="478378"/>
            <a:ext cx="2981460" cy="412511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3500" b="0" i="0">
                <a:solidFill>
                  <a:schemeClr val="accent4"/>
                </a:solidFill>
                <a:latin typeface="Officina Sans ITC TT"/>
                <a:ea typeface="ITC Officina Sans" charset="0"/>
                <a:cs typeface="Officina Sans ITC TT"/>
              </a:defRPr>
            </a:lvl1pPr>
            <a:lvl2pPr marL="342900" indent="0" algn="r">
              <a:buNone/>
              <a:defRPr>
                <a:solidFill>
                  <a:schemeClr val="accent4"/>
                </a:solidFill>
              </a:defRPr>
            </a:lvl2pPr>
            <a:lvl3pPr marL="685800" indent="0" algn="r">
              <a:buNone/>
              <a:defRPr>
                <a:solidFill>
                  <a:schemeClr val="accent4"/>
                </a:solidFill>
              </a:defRPr>
            </a:lvl3pPr>
            <a:lvl4pPr marL="1028700" indent="0" algn="r">
              <a:buNone/>
              <a:defRPr>
                <a:solidFill>
                  <a:schemeClr val="accent4"/>
                </a:solidFill>
              </a:defRPr>
            </a:lvl4pPr>
            <a:lvl5pPr marL="1371600" indent="0" algn="r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err="1"/>
              <a:t>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767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/>
          <p:cNvSpPr txBox="1"/>
          <p:nvPr userDrawn="1"/>
        </p:nvSpPr>
        <p:spPr>
          <a:xfrm>
            <a:off x="543783" y="4793735"/>
            <a:ext cx="1775467" cy="16755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de-DE" sz="800" b="0" i="0" dirty="0">
                <a:solidFill>
                  <a:schemeClr val="accent3"/>
                </a:solidFill>
                <a:latin typeface="Officina Sans ITC TT"/>
                <a:cs typeface="Officina Sans ITC TT"/>
              </a:rPr>
              <a:t>Erzbistum Köln </a:t>
            </a:r>
            <a:r>
              <a:rPr lang="de-DE" sz="800" b="0" i="0" baseline="0" dirty="0">
                <a:solidFill>
                  <a:schemeClr val="accent3"/>
                </a:solidFill>
                <a:latin typeface="Officina Sans ITC TT"/>
                <a:cs typeface="Officina Sans ITC TT"/>
              </a:rPr>
              <a:t> |  19. September 2019</a:t>
            </a:r>
            <a:endParaRPr lang="de-DE" sz="800" b="0" i="0" dirty="0">
              <a:solidFill>
                <a:schemeClr val="accent3"/>
              </a:solidFill>
              <a:latin typeface="Officina Sans ITC TT"/>
              <a:cs typeface="Officina Sans ITC TT"/>
            </a:endParaRPr>
          </a:p>
        </p:txBody>
      </p:sp>
      <p:sp>
        <p:nvSpPr>
          <p:cNvPr id="4" name="TextBox 14"/>
          <p:cNvSpPr txBox="1"/>
          <p:nvPr userDrawn="1"/>
        </p:nvSpPr>
        <p:spPr>
          <a:xfrm>
            <a:off x="275389" y="4802048"/>
            <a:ext cx="285021" cy="15924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fld id="{012E09D6-0E83-EC4A-906A-8D2B05A0C489}" type="slidenum">
              <a:rPr lang="de-DE" sz="800" b="0" i="0" smtClean="0">
                <a:solidFill>
                  <a:schemeClr val="accent3"/>
                </a:solidFill>
                <a:latin typeface="Officina Sans ITC TT"/>
                <a:cs typeface="Officina Sans ITC TT"/>
              </a:rPr>
              <a:t>‹Nr.›</a:t>
            </a:fld>
            <a:endParaRPr lang="de-DE" sz="800" b="0" i="0" dirty="0">
              <a:solidFill>
                <a:schemeClr val="accent3"/>
              </a:solidFill>
              <a:latin typeface="Officina Sans ITC TT"/>
              <a:cs typeface="Officina Sans ITC TT"/>
            </a:endParaRP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52000" y="180000"/>
            <a:ext cx="4803094" cy="757892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Officina Sans ITC TT"/>
                <a:cs typeface="Officina Sans ITC TT"/>
              </a:defRPr>
            </a:lvl1pPr>
            <a:lvl2pPr marL="342900" indent="0" algn="r">
              <a:buNone/>
              <a:defRPr>
                <a:solidFill>
                  <a:schemeClr val="accent4"/>
                </a:solidFill>
              </a:defRPr>
            </a:lvl2pPr>
            <a:lvl3pPr marL="685800" indent="0" algn="r">
              <a:buNone/>
              <a:defRPr>
                <a:solidFill>
                  <a:schemeClr val="accent4"/>
                </a:solidFill>
              </a:defRPr>
            </a:lvl3pPr>
            <a:lvl4pPr marL="1028700" indent="0" algn="r">
              <a:buNone/>
              <a:defRPr>
                <a:solidFill>
                  <a:schemeClr val="accent4"/>
                </a:solidFill>
              </a:defRPr>
            </a:lvl4pPr>
            <a:lvl5pPr marL="1371600" indent="0" algn="r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 dirty="0"/>
              <a:t>Headline</a:t>
            </a:r>
          </a:p>
          <a:p>
            <a:pPr lvl="0"/>
            <a:endParaRPr lang="de-DE" dirty="0"/>
          </a:p>
        </p:txBody>
      </p:sp>
      <p:sp>
        <p:nvSpPr>
          <p:cNvPr id="6" name="Rectangle 2"/>
          <p:cNvSpPr/>
          <p:nvPr userDrawn="1"/>
        </p:nvSpPr>
        <p:spPr>
          <a:xfrm>
            <a:off x="5301049" y="0"/>
            <a:ext cx="3842951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TC Officina Sans Book" charset="0"/>
            </a:endParaRPr>
          </a:p>
        </p:txBody>
      </p:sp>
      <p:grpSp>
        <p:nvGrpSpPr>
          <p:cNvPr id="7" name="Gruppierung 6"/>
          <p:cNvGrpSpPr/>
          <p:nvPr userDrawn="1"/>
        </p:nvGrpSpPr>
        <p:grpSpPr>
          <a:xfrm>
            <a:off x="250825" y="777339"/>
            <a:ext cx="4811032" cy="227812"/>
            <a:chOff x="292453" y="873125"/>
            <a:chExt cx="8580083" cy="227812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292453" y="982517"/>
              <a:ext cx="8580083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9"/>
            <p:cNvCxnSpPr/>
            <p:nvPr userDrawn="1"/>
          </p:nvCxnSpPr>
          <p:spPr>
            <a:xfrm flipH="1">
              <a:off x="4592293" y="1000137"/>
              <a:ext cx="2" cy="10080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4592293" y="873125"/>
              <a:ext cx="0" cy="98292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274638" y="1239577"/>
            <a:ext cx="4787219" cy="33639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 b="0" i="0">
                <a:solidFill>
                  <a:srgbClr val="000000"/>
                </a:solidFill>
                <a:latin typeface="Officina Sans ITC TT"/>
                <a:cs typeface="Officina Sans ITC TT"/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580113" y="1239577"/>
            <a:ext cx="3279800" cy="33639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 b="0" i="0">
                <a:solidFill>
                  <a:schemeClr val="accent4"/>
                </a:solidFill>
                <a:latin typeface="Officina Sans ITC TT"/>
                <a:cs typeface="Officina Sans ITC TT"/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168573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/>
          <p:cNvSpPr txBox="1"/>
          <p:nvPr userDrawn="1"/>
        </p:nvSpPr>
        <p:spPr>
          <a:xfrm>
            <a:off x="543783" y="4793735"/>
            <a:ext cx="1775467" cy="16755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de-DE" sz="800" b="0" i="0" dirty="0">
                <a:solidFill>
                  <a:schemeClr val="accent3"/>
                </a:solidFill>
                <a:latin typeface="Officina Sans ITC TT"/>
                <a:cs typeface="Officina Sans ITC TT"/>
              </a:rPr>
              <a:t>Erzbistum Köln</a:t>
            </a:r>
            <a:r>
              <a:rPr lang="de-DE" sz="800" b="0" i="0" baseline="0" dirty="0">
                <a:solidFill>
                  <a:schemeClr val="accent3"/>
                </a:solidFill>
                <a:latin typeface="Officina Sans ITC TT"/>
                <a:cs typeface="Officina Sans ITC TT"/>
              </a:rPr>
              <a:t>  |  19. September 2019</a:t>
            </a:r>
            <a:endParaRPr lang="de-DE" sz="800" b="0" i="0" dirty="0">
              <a:solidFill>
                <a:schemeClr val="accent3"/>
              </a:solidFill>
              <a:latin typeface="Officina Sans ITC TT"/>
              <a:cs typeface="Officina Sans ITC TT"/>
            </a:endParaRPr>
          </a:p>
        </p:txBody>
      </p:sp>
      <p:sp>
        <p:nvSpPr>
          <p:cNvPr id="4" name="TextBox 14"/>
          <p:cNvSpPr txBox="1"/>
          <p:nvPr userDrawn="1"/>
        </p:nvSpPr>
        <p:spPr>
          <a:xfrm>
            <a:off x="275389" y="4802048"/>
            <a:ext cx="285021" cy="15924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fld id="{012E09D6-0E83-EC4A-906A-8D2B05A0C489}" type="slidenum">
              <a:rPr lang="de-DE" sz="800" b="0" i="0" smtClean="0">
                <a:solidFill>
                  <a:schemeClr val="accent3"/>
                </a:solidFill>
                <a:latin typeface="Officina Sans ITC TT"/>
                <a:cs typeface="Officina Sans ITC TT"/>
              </a:rPr>
              <a:t>‹Nr.›</a:t>
            </a:fld>
            <a:endParaRPr lang="de-DE" sz="800" b="0" i="0" dirty="0">
              <a:solidFill>
                <a:schemeClr val="accent3"/>
              </a:solidFill>
              <a:latin typeface="Officina Sans ITC TT"/>
              <a:cs typeface="Officina Sans ITC TT"/>
            </a:endParaRP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52000" y="180000"/>
            <a:ext cx="4803094" cy="757892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Officina Sans ITC TT"/>
                <a:cs typeface="Officina Sans ITC TT"/>
              </a:defRPr>
            </a:lvl1pPr>
            <a:lvl2pPr marL="342900" indent="0" algn="r">
              <a:buNone/>
              <a:defRPr>
                <a:solidFill>
                  <a:schemeClr val="accent4"/>
                </a:solidFill>
              </a:defRPr>
            </a:lvl2pPr>
            <a:lvl3pPr marL="685800" indent="0" algn="r">
              <a:buNone/>
              <a:defRPr>
                <a:solidFill>
                  <a:schemeClr val="accent4"/>
                </a:solidFill>
              </a:defRPr>
            </a:lvl3pPr>
            <a:lvl4pPr marL="1028700" indent="0" algn="r">
              <a:buNone/>
              <a:defRPr>
                <a:solidFill>
                  <a:schemeClr val="accent4"/>
                </a:solidFill>
              </a:defRPr>
            </a:lvl4pPr>
            <a:lvl5pPr marL="1371600" indent="0" algn="r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 dirty="0"/>
              <a:t>Headline</a:t>
            </a:r>
          </a:p>
          <a:p>
            <a:pPr lvl="0"/>
            <a:endParaRPr lang="de-DE" dirty="0"/>
          </a:p>
        </p:txBody>
      </p:sp>
      <p:grpSp>
        <p:nvGrpSpPr>
          <p:cNvPr id="7" name="Gruppierung 6"/>
          <p:cNvGrpSpPr/>
          <p:nvPr userDrawn="1"/>
        </p:nvGrpSpPr>
        <p:grpSpPr>
          <a:xfrm>
            <a:off x="250825" y="777339"/>
            <a:ext cx="4811032" cy="227812"/>
            <a:chOff x="292453" y="873125"/>
            <a:chExt cx="8580083" cy="227812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292453" y="982517"/>
              <a:ext cx="8580083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9"/>
            <p:cNvCxnSpPr/>
            <p:nvPr userDrawn="1"/>
          </p:nvCxnSpPr>
          <p:spPr>
            <a:xfrm flipH="1">
              <a:off x="4592293" y="1000137"/>
              <a:ext cx="2" cy="10080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4592293" y="873125"/>
              <a:ext cx="0" cy="98292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274638" y="1239577"/>
            <a:ext cx="4787219" cy="33639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 b="0" i="0">
                <a:solidFill>
                  <a:srgbClr val="000000"/>
                </a:solidFill>
                <a:latin typeface="Officina Sans ITC TT"/>
                <a:cs typeface="Officina Sans ITC TT"/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5"/>
          </p:nvPr>
        </p:nvSpPr>
        <p:spPr>
          <a:xfrm>
            <a:off x="5301049" y="0"/>
            <a:ext cx="3842951" cy="5143500"/>
          </a:xfrm>
          <a:prstGeom prst="rect">
            <a:avLst/>
          </a:prstGeom>
        </p:spPr>
        <p:txBody>
          <a:bodyPr vert="horz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5845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52000" y="180000"/>
            <a:ext cx="8613774" cy="757892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Officina Sans ITC TT"/>
                <a:cs typeface="Officina Sans ITC TT"/>
              </a:defRPr>
            </a:lvl1pPr>
            <a:lvl2pPr marL="342900" indent="0" algn="r">
              <a:buNone/>
              <a:defRPr>
                <a:solidFill>
                  <a:schemeClr val="accent4"/>
                </a:solidFill>
              </a:defRPr>
            </a:lvl2pPr>
            <a:lvl3pPr marL="685800" indent="0" algn="r">
              <a:buNone/>
              <a:defRPr>
                <a:solidFill>
                  <a:schemeClr val="accent4"/>
                </a:solidFill>
              </a:defRPr>
            </a:lvl3pPr>
            <a:lvl4pPr marL="1028700" indent="0" algn="r">
              <a:buNone/>
              <a:defRPr>
                <a:solidFill>
                  <a:schemeClr val="accent4"/>
                </a:solidFill>
              </a:defRPr>
            </a:lvl4pPr>
            <a:lvl5pPr marL="1371600" indent="0" algn="r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 dirty="0"/>
              <a:t>Headline</a:t>
            </a:r>
          </a:p>
          <a:p>
            <a:pPr lvl="0"/>
            <a:endParaRPr lang="de-DE" dirty="0"/>
          </a:p>
        </p:txBody>
      </p:sp>
      <p:grpSp>
        <p:nvGrpSpPr>
          <p:cNvPr id="12" name="Gruppierung 11"/>
          <p:cNvGrpSpPr/>
          <p:nvPr userDrawn="1"/>
        </p:nvGrpSpPr>
        <p:grpSpPr>
          <a:xfrm>
            <a:off x="250826" y="773149"/>
            <a:ext cx="8618536" cy="227812"/>
            <a:chOff x="292453" y="873125"/>
            <a:chExt cx="8580083" cy="227812"/>
          </a:xfrm>
        </p:grpSpPr>
        <p:cxnSp>
          <p:nvCxnSpPr>
            <p:cNvPr id="13" name="Straight Connector 7"/>
            <p:cNvCxnSpPr/>
            <p:nvPr userDrawn="1"/>
          </p:nvCxnSpPr>
          <p:spPr>
            <a:xfrm>
              <a:off x="292453" y="982517"/>
              <a:ext cx="8580083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9"/>
            <p:cNvCxnSpPr/>
            <p:nvPr userDrawn="1"/>
          </p:nvCxnSpPr>
          <p:spPr>
            <a:xfrm flipH="1">
              <a:off x="4592293" y="1000137"/>
              <a:ext cx="2" cy="10080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9"/>
            <p:cNvCxnSpPr/>
            <p:nvPr userDrawn="1"/>
          </p:nvCxnSpPr>
          <p:spPr>
            <a:xfrm>
              <a:off x="4592293" y="873125"/>
              <a:ext cx="0" cy="98292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274639" y="1239578"/>
            <a:ext cx="4110482" cy="12003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 b="0" i="0">
                <a:solidFill>
                  <a:srgbClr val="000000"/>
                </a:solidFill>
                <a:latin typeface="Officina Sans ITC TT"/>
                <a:cs typeface="Officina Sans ITC TT"/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0C5BEA7D-CFCE-9B5B-DA1B-968800E8AA0B}"/>
              </a:ext>
            </a:extLst>
          </p:cNvPr>
          <p:cNvSpPr txBox="1"/>
          <p:nvPr userDrawn="1"/>
        </p:nvSpPr>
        <p:spPr>
          <a:xfrm>
            <a:off x="8723263" y="4802048"/>
            <a:ext cx="285021" cy="15924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fld id="{012E09D6-0E83-EC4A-906A-8D2B05A0C489}" type="slidenum">
              <a:rPr lang="de-DE" sz="800" b="0" i="0" smtClean="0">
                <a:solidFill>
                  <a:schemeClr val="accent3"/>
                </a:solidFill>
                <a:latin typeface="Officina Sans ITC TT"/>
                <a:cs typeface="Officina Sans ITC TT"/>
              </a:rPr>
              <a:t>‹Nr.›</a:t>
            </a:fld>
            <a:endParaRPr lang="de-DE" sz="800" b="0" i="0" dirty="0">
              <a:solidFill>
                <a:schemeClr val="accent3"/>
              </a:solidFill>
              <a:latin typeface="Officina Sans ITC TT"/>
              <a:cs typeface="Officina Sans ITC TT"/>
            </a:endParaRP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F14DE807-C1CF-19B8-5F08-CDC0DEB6A398}"/>
              </a:ext>
            </a:extLst>
          </p:cNvPr>
          <p:cNvSpPr txBox="1"/>
          <p:nvPr userDrawn="1"/>
        </p:nvSpPr>
        <p:spPr>
          <a:xfrm>
            <a:off x="7090306" y="4793735"/>
            <a:ext cx="1775467" cy="16755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de-DE" sz="800" b="0" i="0" dirty="0">
                <a:solidFill>
                  <a:schemeClr val="accent3"/>
                </a:solidFill>
                <a:latin typeface="Officina Sans ITC TT"/>
                <a:cs typeface="Officina Sans ITC TT"/>
              </a:rPr>
              <a:t>Erzbistum Köln</a:t>
            </a:r>
            <a:r>
              <a:rPr lang="de-DE" sz="800" b="0" i="0" baseline="0" dirty="0">
                <a:solidFill>
                  <a:schemeClr val="accent3"/>
                </a:solidFill>
                <a:latin typeface="Officina Sans ITC TT"/>
                <a:cs typeface="Officina Sans ITC TT"/>
              </a:rPr>
              <a:t>  |  Stand Januar 2023</a:t>
            </a:r>
            <a:endParaRPr lang="de-DE" sz="800" b="0" i="0" dirty="0">
              <a:solidFill>
                <a:schemeClr val="accent3"/>
              </a:solidFill>
              <a:latin typeface="Officina Sans ITC TT"/>
              <a:cs typeface="Officina Sans ITC TT"/>
            </a:endParaRPr>
          </a:p>
        </p:txBody>
      </p:sp>
    </p:spTree>
    <p:extLst>
      <p:ext uri="{BB962C8B-B14F-4D97-AF65-F5344CB8AC3E}">
        <p14:creationId xmlns:p14="http://schemas.microsoft.com/office/powerpoint/2010/main" val="1100506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15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7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6" r:id="rId3"/>
    <p:sldLayoutId id="2147483668" r:id="rId4"/>
    <p:sldLayoutId id="2147483671" r:id="rId5"/>
    <p:sldLayoutId id="2147483667" r:id="rId6"/>
    <p:sldLayoutId id="2147483669" r:id="rId7"/>
    <p:sldLayoutId id="2147483670" r:id="rId8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rbeitsschutz@erzbistum-koeln.de" TargetMode="External"/><Relationship Id="rId7" Type="http://schemas.openxmlformats.org/officeDocument/2006/relationships/hyperlink" Target="mailto:Rahwa.Gebrekiros@bgw-online.d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ochen.kothen@bad-gmbh.de" TargetMode="External"/><Relationship Id="rId5" Type="http://schemas.openxmlformats.org/officeDocument/2006/relationships/hyperlink" Target="mailto:claus.goth@bad-gmbh.de" TargetMode="External"/><Relationship Id="rId4" Type="http://schemas.openxmlformats.org/officeDocument/2006/relationships/hyperlink" Target="mailto:manfred.lang@erzbistum-koeln.d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rbeitsschutz@erzbistum-koeln.d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338630" y="4506166"/>
            <a:ext cx="2892945" cy="270304"/>
          </a:xfrm>
        </p:spPr>
        <p:txBody>
          <a:bodyPr/>
          <a:lstStyle/>
          <a:p>
            <a:r>
              <a:rPr lang="de-DE" sz="1400" b="0" dirty="0"/>
              <a:t>Sicherheit und Gesundheit </a:t>
            </a:r>
            <a:br>
              <a:rPr lang="de-DE" sz="1400" b="0" dirty="0"/>
            </a:br>
            <a:r>
              <a:rPr lang="de-DE" sz="1400" b="0" dirty="0"/>
              <a:t>am Arbeitsplatz Kita</a:t>
            </a:r>
            <a:endParaRPr lang="de-DE" dirty="0"/>
          </a:p>
        </p:txBody>
      </p:sp>
      <p:sp>
        <p:nvSpPr>
          <p:cNvPr id="9" name="Textplatzhalter 1">
            <a:extLst>
              <a:ext uri="{FF2B5EF4-FFF2-40B4-BE49-F238E27FC236}">
                <a16:creationId xmlns:a16="http://schemas.microsoft.com/office/drawing/2014/main" id="{A32752DA-6FE7-A04B-8C92-BE0E080BBFEB}"/>
              </a:ext>
            </a:extLst>
          </p:cNvPr>
          <p:cNvSpPr txBox="1">
            <a:spLocks/>
          </p:cNvSpPr>
          <p:nvPr/>
        </p:nvSpPr>
        <p:spPr>
          <a:xfrm>
            <a:off x="0" y="1502239"/>
            <a:ext cx="3600000" cy="182043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r" defTabSz="685800" rtl="0" eaLnBrk="1" latinLnBrk="0" hangingPunct="1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3500" b="0" i="0" kern="1200">
                <a:solidFill>
                  <a:schemeClr val="accent4"/>
                </a:solidFill>
                <a:latin typeface="Officina Sans ITC TT"/>
                <a:ea typeface="ITC Officina Sans" charset="0"/>
                <a:cs typeface="Officina Sans ITC TT"/>
              </a:defRPr>
            </a:lvl1pPr>
            <a:lvl2pPr marL="342900" indent="0" algn="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685800" indent="0" algn="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028700" indent="0" algn="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371600" indent="0" algn="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000" dirty="0"/>
              <a:t>Infektionsrisiken</a:t>
            </a:r>
            <a:r>
              <a:rPr lang="de-DE" sz="4000" b="0" dirty="0" smtClean="0"/>
              <a:t> </a:t>
            </a:r>
            <a:r>
              <a:rPr lang="de-DE" sz="4000" b="0" dirty="0"/>
              <a:t/>
            </a:r>
            <a:br>
              <a:rPr lang="de-DE" sz="4000" b="0" dirty="0"/>
            </a:br>
            <a:r>
              <a:rPr lang="de-DE" sz="4000" b="0" dirty="0"/>
              <a:t>in der Kinder-betreuung</a:t>
            </a:r>
            <a:endParaRPr lang="de-DE" sz="4000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r="41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7671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2F94BD7-1487-B04E-885E-E3AB52CA19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2000" y="180000"/>
            <a:ext cx="8613774" cy="496656"/>
          </a:xfrm>
        </p:spPr>
        <p:txBody>
          <a:bodyPr/>
          <a:lstStyle/>
          <a:p>
            <a:r>
              <a:rPr lang="de-DE" sz="2400" dirty="0" smtClean="0"/>
              <a:t>Schutzmaßnahmen </a:t>
            </a:r>
            <a:endParaRPr lang="de-DE" sz="24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172AF4-40F6-C44D-8529-A2CB11829D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4638" y="1239577"/>
            <a:ext cx="8594725" cy="3460439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de-DE" sz="1800" b="1" dirty="0" smtClean="0">
                <a:solidFill>
                  <a:schemeClr val="tx1"/>
                </a:solidFill>
              </a:rPr>
              <a:t>Informationen: </a:t>
            </a:r>
          </a:p>
          <a:p>
            <a:pPr marL="285750" indent="-285750">
              <a:buClr>
                <a:schemeClr val="tx1"/>
              </a:buClr>
              <a:buFont typeface="Symbol" pitchFamily="2" charset="2"/>
              <a:buChar char="-"/>
            </a:pPr>
            <a:r>
              <a:rPr lang="de-DE" sz="1800" dirty="0"/>
              <a:t>Unterweisung</a:t>
            </a:r>
          </a:p>
          <a:p>
            <a:pPr marL="285750" indent="-285750">
              <a:buClr>
                <a:schemeClr val="tx1"/>
              </a:buClr>
              <a:buFont typeface="Symbol" pitchFamily="2" charset="2"/>
              <a:buChar char="-"/>
            </a:pPr>
            <a:r>
              <a:rPr lang="de-DE" sz="1800" dirty="0"/>
              <a:t>Betriebsanweisung</a:t>
            </a:r>
          </a:p>
          <a:p>
            <a:pPr marL="285750" indent="-285750">
              <a:buClr>
                <a:schemeClr val="tx1"/>
              </a:buClr>
              <a:buFont typeface="Symbol" pitchFamily="2" charset="2"/>
              <a:buChar char="-"/>
            </a:pPr>
            <a:r>
              <a:rPr lang="de-DE" sz="1800" dirty="0"/>
              <a:t>Hygiene- und Hautschutzpläne</a:t>
            </a:r>
          </a:p>
          <a:p>
            <a:pPr marL="285750" indent="-285750">
              <a:buClr>
                <a:schemeClr val="tx1"/>
              </a:buClr>
              <a:buFont typeface="Symbol" pitchFamily="2" charset="2"/>
              <a:buChar char="-"/>
            </a:pPr>
            <a:r>
              <a:rPr lang="de-DE" sz="1800" dirty="0"/>
              <a:t>Reinigungs- und Desinfektionsplan</a:t>
            </a:r>
          </a:p>
          <a:p>
            <a:pPr>
              <a:buClr>
                <a:schemeClr val="tx1"/>
              </a:buClr>
            </a:pPr>
            <a:endParaRPr lang="de-DE" sz="1800" dirty="0" smtClean="0"/>
          </a:p>
          <a:p>
            <a:pPr>
              <a:buClr>
                <a:schemeClr val="tx1"/>
              </a:buClr>
            </a:pPr>
            <a:r>
              <a:rPr lang="de-DE" sz="1800" b="1" dirty="0" smtClean="0">
                <a:solidFill>
                  <a:schemeClr val="tx1"/>
                </a:solidFill>
              </a:rPr>
              <a:t>Persönliche Schutzausstattung: </a:t>
            </a:r>
            <a:endParaRPr lang="de-DE" sz="1800" b="1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Symbol" pitchFamily="2" charset="2"/>
              <a:buChar char="-"/>
            </a:pPr>
            <a:r>
              <a:rPr lang="de-DE" sz="1800" b="0" dirty="0" smtClean="0"/>
              <a:t>Einmalhandschuhe</a:t>
            </a:r>
          </a:p>
          <a:p>
            <a:pPr marL="285750" indent="-285750">
              <a:buClr>
                <a:schemeClr val="tx1"/>
              </a:buClr>
              <a:buFont typeface="Symbol" pitchFamily="2" charset="2"/>
              <a:buChar char="-"/>
            </a:pPr>
            <a:r>
              <a:rPr lang="de-DE" sz="1800" dirty="0" smtClean="0"/>
              <a:t>Schutzkittel</a:t>
            </a:r>
          </a:p>
          <a:p>
            <a:pPr marL="285750" indent="-285750">
              <a:buClr>
                <a:schemeClr val="tx1"/>
              </a:buClr>
              <a:buFont typeface="Symbol" pitchFamily="2" charset="2"/>
              <a:buChar char="-"/>
            </a:pPr>
            <a:r>
              <a:rPr lang="de-DE" sz="1800" b="0" dirty="0" smtClean="0"/>
              <a:t>Desinfektionsmittel und Hautschutzmittel </a:t>
            </a:r>
            <a:endParaRPr lang="de-DE" sz="1800" b="0" dirty="0"/>
          </a:p>
          <a:p>
            <a:pPr marL="285750" indent="-285750">
              <a:buClr>
                <a:schemeClr val="tx1"/>
              </a:buClr>
              <a:buFont typeface="Symbol" pitchFamily="2" charset="2"/>
              <a:buChar char="-"/>
            </a:pPr>
            <a:endParaRPr lang="de-DE" sz="1800" b="0" dirty="0"/>
          </a:p>
          <a:p>
            <a:pPr>
              <a:buClr>
                <a:schemeClr val="tx1"/>
              </a:buClr>
            </a:pPr>
            <a:r>
              <a:rPr lang="de-DE" sz="1800" b="1" dirty="0" smtClean="0">
                <a:solidFill>
                  <a:schemeClr val="tx1"/>
                </a:solidFill>
              </a:rPr>
              <a:t>Betriebsarzt: </a:t>
            </a:r>
            <a:endParaRPr lang="de-DE" sz="1800" b="1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Symbol" pitchFamily="2" charset="2"/>
              <a:buChar char="-"/>
            </a:pPr>
            <a:r>
              <a:rPr lang="de-DE" sz="1800" dirty="0" smtClean="0"/>
              <a:t>Betriebsärztliche Beratung</a:t>
            </a:r>
            <a:endParaRPr lang="de-DE" sz="1800" dirty="0"/>
          </a:p>
          <a:p>
            <a:pPr marL="285750" indent="-285750">
              <a:buClr>
                <a:schemeClr val="tx1"/>
              </a:buClr>
              <a:buFont typeface="Symbol" pitchFamily="2" charset="2"/>
              <a:buChar char="-"/>
            </a:pPr>
            <a:r>
              <a:rPr lang="de-DE" sz="1800" b="0" dirty="0" smtClean="0"/>
              <a:t>Arbeitsmedizinische Vorsorge</a:t>
            </a:r>
            <a:endParaRPr lang="de-DE" sz="1800" b="0" dirty="0"/>
          </a:p>
          <a:p>
            <a:pPr>
              <a:buClr>
                <a:schemeClr val="tx1"/>
              </a:buClr>
            </a:pPr>
            <a:endParaRPr lang="de-DE" sz="1800" b="0" dirty="0"/>
          </a:p>
          <a:p>
            <a:pPr marL="285750" indent="-285750">
              <a:buClr>
                <a:schemeClr val="tx1"/>
              </a:buClr>
              <a:buFont typeface="Symbol" pitchFamily="2" charset="2"/>
              <a:buChar char="-"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071146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2F94BD7-1487-B04E-885E-E3AB52CA19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2000" y="180000"/>
            <a:ext cx="8613774" cy="496656"/>
          </a:xfrm>
        </p:spPr>
        <p:txBody>
          <a:bodyPr/>
          <a:lstStyle/>
          <a:p>
            <a:r>
              <a:rPr lang="de-DE" sz="2400" dirty="0"/>
              <a:t>Überblick im Informations- und </a:t>
            </a:r>
            <a:r>
              <a:rPr lang="de-DE" sz="2400" dirty="0" smtClean="0"/>
              <a:t>Service-Dschungel</a:t>
            </a:r>
            <a:endParaRPr lang="de-DE" sz="24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172AF4-40F6-C44D-8529-A2CB11829D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4639" y="1239577"/>
            <a:ext cx="4297362" cy="34604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solidFill>
                  <a:schemeClr val="accent3"/>
                </a:solidFill>
              </a:rPr>
              <a:t>www.arbeitsschutz-ebk.de </a:t>
            </a:r>
            <a:r>
              <a:rPr lang="de-DE" b="0" dirty="0">
                <a:solidFill>
                  <a:schemeClr val="accent3"/>
                </a:solidFill>
              </a:rPr>
              <a:t/>
            </a:r>
            <a:br>
              <a:rPr lang="de-DE" b="0" dirty="0">
                <a:solidFill>
                  <a:schemeClr val="accent3"/>
                </a:solidFill>
              </a:rPr>
            </a:br>
            <a:r>
              <a:rPr lang="de-DE" b="0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arbeitsschutz@erzbistum-koeln.de</a:t>
            </a:r>
            <a:endParaRPr lang="de-DE" u="sng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de-DE" b="0" dirty="0">
              <a:solidFill>
                <a:schemeClr val="accent3"/>
              </a:solidFill>
            </a:endParaRPr>
          </a:p>
          <a:p>
            <a:pPr>
              <a:lnSpc>
                <a:spcPct val="100000"/>
              </a:lnSpc>
            </a:pPr>
            <a:r>
              <a:rPr lang="de-DE" b="1" dirty="0">
                <a:solidFill>
                  <a:schemeClr val="accent3"/>
                </a:solidFill>
              </a:rPr>
              <a:t>Manfred Lang </a:t>
            </a:r>
            <a:r>
              <a:rPr lang="de-DE" b="0" dirty="0">
                <a:solidFill>
                  <a:schemeClr val="accent3"/>
                </a:solidFill>
              </a:rPr>
              <a:t/>
            </a:r>
            <a:br>
              <a:rPr lang="de-DE" b="0" dirty="0">
                <a:solidFill>
                  <a:schemeClr val="accent3"/>
                </a:solidFill>
              </a:rPr>
            </a:br>
            <a:r>
              <a:rPr lang="de-DE" b="0" dirty="0">
                <a:solidFill>
                  <a:schemeClr val="accent3"/>
                </a:solidFill>
              </a:rPr>
              <a:t>Fachkraft für Arbeitssicherheit </a:t>
            </a:r>
            <a:br>
              <a:rPr lang="de-DE" b="0" dirty="0">
                <a:solidFill>
                  <a:schemeClr val="accent3"/>
                </a:solidFill>
              </a:rPr>
            </a:br>
            <a:r>
              <a:rPr lang="de-DE" b="0" dirty="0">
                <a:solidFill>
                  <a:schemeClr val="accent3"/>
                </a:solidFill>
              </a:rPr>
              <a:t>Telefon 0221 1642 1716</a:t>
            </a:r>
            <a:br>
              <a:rPr lang="de-DE" b="0" dirty="0">
                <a:solidFill>
                  <a:schemeClr val="accent3"/>
                </a:solidFill>
              </a:rPr>
            </a:br>
            <a:r>
              <a:rPr lang="de-DE" b="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manfred.lang@erzbistum-koeln.de</a:t>
            </a:r>
            <a:endParaRPr lang="de-DE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de-DE" b="0" dirty="0">
              <a:solidFill>
                <a:schemeClr val="accent3"/>
              </a:solidFill>
            </a:endParaRPr>
          </a:p>
          <a:p>
            <a:pPr>
              <a:lnSpc>
                <a:spcPct val="100000"/>
              </a:lnSpc>
            </a:pPr>
            <a:r>
              <a:rPr lang="de-DE" b="1" dirty="0">
                <a:solidFill>
                  <a:schemeClr val="accent3"/>
                </a:solidFill>
              </a:rPr>
              <a:t>Dr. Claus Goth</a:t>
            </a:r>
            <a:r>
              <a:rPr lang="de-DE" b="0" dirty="0">
                <a:solidFill>
                  <a:schemeClr val="accent3"/>
                </a:solidFill>
              </a:rPr>
              <a:t/>
            </a:r>
            <a:br>
              <a:rPr lang="de-DE" b="0" dirty="0">
                <a:solidFill>
                  <a:schemeClr val="accent3"/>
                </a:solidFill>
              </a:rPr>
            </a:br>
            <a:r>
              <a:rPr lang="de-DE" b="0" dirty="0">
                <a:solidFill>
                  <a:schemeClr val="accent3"/>
                </a:solidFill>
              </a:rPr>
              <a:t>Leitender Betriebsarzt der B·A·D GmbH, </a:t>
            </a:r>
            <a:br>
              <a:rPr lang="de-DE" b="0" dirty="0">
                <a:solidFill>
                  <a:schemeClr val="accent3"/>
                </a:solidFill>
              </a:rPr>
            </a:br>
            <a:r>
              <a:rPr lang="de-DE" b="0" dirty="0">
                <a:solidFill>
                  <a:schemeClr val="accent3"/>
                </a:solidFill>
              </a:rPr>
              <a:t>Telefon 0151 12105459</a:t>
            </a:r>
            <a:br>
              <a:rPr lang="de-DE" b="0" dirty="0">
                <a:solidFill>
                  <a:schemeClr val="accent3"/>
                </a:solidFill>
              </a:rPr>
            </a:br>
            <a:r>
              <a:rPr lang="de-DE" b="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claus.goth@bad-gmbh.de</a:t>
            </a:r>
            <a:endParaRPr lang="de-DE" b="0" dirty="0">
              <a:solidFill>
                <a:schemeClr val="tx1"/>
              </a:solidFill>
            </a:endParaRPr>
          </a:p>
        </p:txBody>
      </p:sp>
      <p:sp>
        <p:nvSpPr>
          <p:cNvPr id="4" name="Textplatzhalter 4">
            <a:extLst>
              <a:ext uri="{FF2B5EF4-FFF2-40B4-BE49-F238E27FC236}">
                <a16:creationId xmlns:a16="http://schemas.microsoft.com/office/drawing/2014/main" id="{41010DE1-AD97-9D48-C1F0-65CB2A31B8AC}"/>
              </a:ext>
            </a:extLst>
          </p:cNvPr>
          <p:cNvSpPr txBox="1">
            <a:spLocks/>
          </p:cNvSpPr>
          <p:nvPr/>
        </p:nvSpPr>
        <p:spPr>
          <a:xfrm>
            <a:off x="4785360" y="1920297"/>
            <a:ext cx="4572000" cy="34604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6858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000000"/>
                </a:solidFill>
                <a:latin typeface="Officina Sans ITC TT"/>
                <a:ea typeface="+mn-ea"/>
                <a:cs typeface="Officina Sans ITC TT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>
                <a:solidFill>
                  <a:schemeClr val="accent3"/>
                </a:solidFill>
              </a:rPr>
              <a:t>Dipl.-Ing. Jochen Kothen</a:t>
            </a:r>
          </a:p>
          <a:p>
            <a:r>
              <a:rPr lang="de-DE" dirty="0">
                <a:solidFill>
                  <a:schemeClr val="accent3"/>
                </a:solidFill>
              </a:rPr>
              <a:t>Leitende Fachkraft für Arbeitssicherheit </a:t>
            </a:r>
            <a:br>
              <a:rPr lang="de-DE" dirty="0">
                <a:solidFill>
                  <a:schemeClr val="accent3"/>
                </a:solidFill>
              </a:rPr>
            </a:br>
            <a:r>
              <a:rPr lang="de-DE" dirty="0">
                <a:solidFill>
                  <a:schemeClr val="accent3"/>
                </a:solidFill>
              </a:rPr>
              <a:t>der B·A·D GmbH</a:t>
            </a:r>
          </a:p>
          <a:p>
            <a:r>
              <a:rPr lang="de-DE" dirty="0">
                <a:solidFill>
                  <a:schemeClr val="accent3"/>
                </a:solidFill>
              </a:rPr>
              <a:t>Telefon 0160 6237082</a:t>
            </a:r>
          </a:p>
          <a:p>
            <a:r>
              <a:rPr lang="de-DE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jochen.kothen@bad-gmbh.de</a:t>
            </a:r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accent3"/>
              </a:solidFill>
            </a:endParaRPr>
          </a:p>
          <a:p>
            <a:r>
              <a:rPr lang="de-DE" b="1" dirty="0" err="1">
                <a:solidFill>
                  <a:schemeClr val="accent3"/>
                </a:solidFill>
              </a:rPr>
              <a:t>Rahwa</a:t>
            </a:r>
            <a:r>
              <a:rPr lang="de-DE" b="1" dirty="0">
                <a:solidFill>
                  <a:schemeClr val="accent3"/>
                </a:solidFill>
              </a:rPr>
              <a:t> </a:t>
            </a:r>
            <a:r>
              <a:rPr lang="de-DE" b="1" dirty="0" err="1">
                <a:solidFill>
                  <a:schemeClr val="accent3"/>
                </a:solidFill>
              </a:rPr>
              <a:t>Gebrekiros</a:t>
            </a:r>
            <a:endParaRPr lang="de-DE" b="1" dirty="0">
              <a:solidFill>
                <a:schemeClr val="accent3"/>
              </a:solidFill>
            </a:endParaRPr>
          </a:p>
          <a:p>
            <a:r>
              <a:rPr lang="de-DE" dirty="0">
                <a:solidFill>
                  <a:schemeClr val="accent3"/>
                </a:solidFill>
              </a:rPr>
              <a:t>BGW Präventionsdienst Bezirksstelle Köln</a:t>
            </a:r>
          </a:p>
          <a:p>
            <a:r>
              <a:rPr lang="de-DE" dirty="0">
                <a:solidFill>
                  <a:schemeClr val="accent3"/>
                </a:solidFill>
              </a:rPr>
              <a:t>Telefon 0221 3772 5353</a:t>
            </a:r>
          </a:p>
          <a:p>
            <a:r>
              <a:rPr lang="de-DE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Rahwa.Gebrekiros@bgw-online.de</a:t>
            </a:r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845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2F94BD7-1487-B04E-885E-E3AB52CA19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2000" y="180000"/>
            <a:ext cx="8613774" cy="496656"/>
          </a:xfrm>
        </p:spPr>
        <p:txBody>
          <a:bodyPr/>
          <a:lstStyle/>
          <a:p>
            <a:r>
              <a:rPr lang="de-DE" sz="2400" dirty="0"/>
              <a:t>Infomedien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172AF4-40F6-C44D-8529-A2CB11829D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4638" y="1239577"/>
            <a:ext cx="8591135" cy="34604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800" b="1" dirty="0"/>
              <a:t>Infomedien der Berufsgenossenschaft für Gesundheitsdienst und Wohlfahrtspflege</a:t>
            </a:r>
          </a:p>
        </p:txBody>
      </p:sp>
      <p:pic>
        <p:nvPicPr>
          <p:cNvPr id="3" name="Picture 2" descr="Titel: Hauptsache Hautschutz">
            <a:extLst>
              <a:ext uri="{FF2B5EF4-FFF2-40B4-BE49-F238E27FC236}">
                <a16:creationId xmlns:a16="http://schemas.microsoft.com/office/drawing/2014/main" id="{1613FDEA-52EC-737F-7B1A-AEFE51DE7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137" y="2111648"/>
            <a:ext cx="1714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itelbild: DGUV Regel 112-195 - Benutzung von Schutzhandschuhen">
            <a:extLst>
              <a:ext uri="{FF2B5EF4-FFF2-40B4-BE49-F238E27FC236}">
                <a16:creationId xmlns:a16="http://schemas.microsoft.com/office/drawing/2014/main" id="{01357DB5-B192-964A-3C54-8300DE4F0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227" y="2111648"/>
            <a:ext cx="17145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510CA50E-4043-41BC-AD1C-5AF63F470590}"/>
              </a:ext>
            </a:extLst>
          </p:cNvPr>
          <p:cNvSpPr/>
          <p:nvPr/>
        </p:nvSpPr>
        <p:spPr>
          <a:xfrm>
            <a:off x="6508946" y="4125729"/>
            <a:ext cx="139360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Officina Sans ITC TT Book" pitchFamily="2" charset="0"/>
              </a:rPr>
              <a:t>BGW 03-03-130 / 13GU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1724673-FE17-29D4-E844-5AFA4B9F1A0A}"/>
              </a:ext>
            </a:extLst>
          </p:cNvPr>
          <p:cNvSpPr/>
          <p:nvPr/>
        </p:nvSpPr>
        <p:spPr>
          <a:xfrm>
            <a:off x="576266" y="4117201"/>
            <a:ext cx="17145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dirty="0" err="1">
                <a:solidFill>
                  <a:srgbClr val="000000"/>
                </a:solidFill>
                <a:latin typeface="Officina Sans ITC TT Book" pitchFamily="2" charset="0"/>
              </a:rPr>
              <a:t>BGWthemen</a:t>
            </a:r>
            <a:r>
              <a:rPr lang="de-DE" dirty="0">
                <a:solidFill>
                  <a:srgbClr val="000000"/>
                </a:solidFill>
                <a:latin typeface="Officina Sans ITC TT Book" pitchFamily="2" charset="0"/>
              </a:rPr>
              <a:t> </a:t>
            </a:r>
            <a:br>
              <a:rPr lang="de-DE" dirty="0">
                <a:solidFill>
                  <a:srgbClr val="000000"/>
                </a:solidFill>
                <a:latin typeface="Officina Sans ITC TT Book" pitchFamily="2" charset="0"/>
              </a:rPr>
            </a:br>
            <a:r>
              <a:rPr lang="de-DE" dirty="0">
                <a:solidFill>
                  <a:srgbClr val="000000"/>
                </a:solidFill>
                <a:latin typeface="Officina Sans ITC TT Book" pitchFamily="2" charset="0"/>
              </a:rPr>
              <a:t>06-12-002</a:t>
            </a:r>
            <a:endParaRPr lang="de-DE" dirty="0">
              <a:solidFill>
                <a:srgbClr val="000000"/>
              </a:solidFill>
              <a:effectLst/>
              <a:latin typeface="Officina Sans ITC TT Book" pitchFamily="2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94FCB5A-F699-91FC-9D09-93C531C59879}"/>
              </a:ext>
            </a:extLst>
          </p:cNvPr>
          <p:cNvSpPr/>
          <p:nvPr/>
        </p:nvSpPr>
        <p:spPr>
          <a:xfrm>
            <a:off x="4763229" y="2111648"/>
            <a:ext cx="1714498" cy="242887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6E43CC0-1F92-D3DB-D52D-FF4A5AA45AA9}"/>
              </a:ext>
            </a:extLst>
          </p:cNvPr>
          <p:cNvSpPr/>
          <p:nvPr/>
        </p:nvSpPr>
        <p:spPr>
          <a:xfrm>
            <a:off x="2321985" y="2121173"/>
            <a:ext cx="1714498" cy="242887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4" descr="Titel: BGW kompakt - Angebote, Informationen, Leistungen für Unternehmer in Kindertagesstätt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141" y="2106884"/>
            <a:ext cx="1734671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530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18629" y="478378"/>
            <a:ext cx="3201808" cy="160560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3200" dirty="0"/>
              <a:t>Vielen Dank </a:t>
            </a:r>
            <a:br>
              <a:rPr lang="de-DE" sz="3200" dirty="0"/>
            </a:br>
            <a:r>
              <a:rPr lang="de-DE" sz="3200" dirty="0"/>
              <a:t>für Ihre Aufmerksamkeit.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492CFEB-1298-9744-9E61-8081D49CCA06}"/>
              </a:ext>
            </a:extLst>
          </p:cNvPr>
          <p:cNvSpPr txBox="1"/>
          <p:nvPr/>
        </p:nvSpPr>
        <p:spPr>
          <a:xfrm rot="20692301">
            <a:off x="3928192" y="2226660"/>
            <a:ext cx="3264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4"/>
                </a:solidFill>
              </a:rPr>
              <a:t>Foto Bericht S. 10 rechts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C2A3B71-6C81-1C4A-9A79-AEE62E3136C4}"/>
              </a:ext>
            </a:extLst>
          </p:cNvPr>
          <p:cNvGrpSpPr/>
          <p:nvPr/>
        </p:nvGrpSpPr>
        <p:grpSpPr>
          <a:xfrm>
            <a:off x="338630" y="2174204"/>
            <a:ext cx="2892945" cy="232741"/>
            <a:chOff x="338630" y="4031483"/>
            <a:chExt cx="2892945" cy="232741"/>
          </a:xfrm>
        </p:grpSpPr>
        <p:cxnSp>
          <p:nvCxnSpPr>
            <p:cNvPr id="7" name="Straight Connector 7">
              <a:extLst>
                <a:ext uri="{FF2B5EF4-FFF2-40B4-BE49-F238E27FC236}">
                  <a16:creationId xmlns:a16="http://schemas.microsoft.com/office/drawing/2014/main" id="{700808B3-4B21-4247-89F1-86589C4BF500}"/>
                </a:ext>
              </a:extLst>
            </p:cNvPr>
            <p:cNvCxnSpPr/>
            <p:nvPr userDrawn="1"/>
          </p:nvCxnSpPr>
          <p:spPr>
            <a:xfrm>
              <a:off x="338630" y="4146630"/>
              <a:ext cx="2892945" cy="0"/>
            </a:xfrm>
            <a:prstGeom prst="line">
              <a:avLst/>
            </a:prstGeom>
            <a:ln w="127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9">
              <a:extLst>
                <a:ext uri="{FF2B5EF4-FFF2-40B4-BE49-F238E27FC236}">
                  <a16:creationId xmlns:a16="http://schemas.microsoft.com/office/drawing/2014/main" id="{35AE2E78-7A6D-744E-BFF7-3E196307CBF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794756" y="4167024"/>
              <a:ext cx="1" cy="97200"/>
            </a:xfrm>
            <a:prstGeom prst="line">
              <a:avLst/>
            </a:prstGeom>
            <a:ln w="127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A365047-3D70-6747-AEC7-E1220BE3C0F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794756" y="4031483"/>
              <a:ext cx="1" cy="97200"/>
            </a:xfrm>
            <a:prstGeom prst="line">
              <a:avLst/>
            </a:prstGeom>
            <a:ln w="127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DF7B5AAA-140A-394C-9141-1579FA13A500}"/>
              </a:ext>
            </a:extLst>
          </p:cNvPr>
          <p:cNvSpPr txBox="1">
            <a:spLocks/>
          </p:cNvSpPr>
          <p:nvPr/>
        </p:nvSpPr>
        <p:spPr>
          <a:xfrm>
            <a:off x="341527" y="2298859"/>
            <a:ext cx="2906458" cy="5104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685800" rtl="0" eaLnBrk="1" latinLnBrk="0" hangingPunct="1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0" i="0" kern="1200">
                <a:solidFill>
                  <a:schemeClr val="accent4"/>
                </a:solidFill>
                <a:latin typeface="Officina Sans ITC TT"/>
                <a:ea typeface="ITC Officina Sans" charset="0"/>
                <a:cs typeface="Officina Sans ITC TT"/>
              </a:defRPr>
            </a:lvl1pPr>
            <a:lvl2pPr marL="342900" indent="0" algn="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685800" indent="0" algn="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028700" indent="0" algn="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371600" indent="0" algn="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85F8F6B2-5844-8BE6-AF8E-A3B0C350D498}"/>
              </a:ext>
            </a:extLst>
          </p:cNvPr>
          <p:cNvSpPr txBox="1">
            <a:spLocks/>
          </p:cNvSpPr>
          <p:nvPr/>
        </p:nvSpPr>
        <p:spPr>
          <a:xfrm>
            <a:off x="318629" y="3726223"/>
            <a:ext cx="4572000" cy="34604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6858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000000"/>
                </a:solidFill>
                <a:latin typeface="Officina Sans ITC TT"/>
                <a:ea typeface="+mn-ea"/>
                <a:cs typeface="Officina Sans ITC TT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de-DE" sz="1200" dirty="0">
                <a:solidFill>
                  <a:schemeClr val="accent4"/>
                </a:solidFill>
                <a:latin typeface="Officina Sans ITC TT Book" pitchFamily="2" charset="0"/>
              </a:rPr>
              <a:t>Herausgeber:</a:t>
            </a:r>
          </a:p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de-DE" sz="1200" dirty="0">
                <a:solidFill>
                  <a:schemeClr val="accent4"/>
                </a:solidFill>
                <a:latin typeface="Officina Sans ITC TT Book" pitchFamily="2" charset="0"/>
              </a:rPr>
              <a:t>Erzbistum Köln | Generalvikariat</a:t>
            </a:r>
          </a:p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de-DE" sz="1200" u="none" strike="noStrike" dirty="0">
                <a:solidFill>
                  <a:schemeClr val="accent4"/>
                </a:solidFill>
                <a:effectLst/>
                <a:latin typeface="Officina Sans ITC TT Book" pitchFamily="2" charset="0"/>
              </a:rPr>
              <a:t>Hauptabteilung Verwaltung</a:t>
            </a:r>
          </a:p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de-DE" sz="1200" u="none" strike="noStrike" dirty="0">
                <a:solidFill>
                  <a:schemeClr val="accent4"/>
                </a:solidFill>
                <a:effectLst/>
                <a:latin typeface="Officina Sans ITC TT Book" pitchFamily="2" charset="0"/>
              </a:rPr>
              <a:t>Abt. Personalentwicklung und Gesundheit</a:t>
            </a:r>
          </a:p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de-DE" sz="1200" u="none" strike="noStrike" dirty="0">
                <a:solidFill>
                  <a:schemeClr val="accent4"/>
                </a:solidFill>
                <a:effectLst/>
                <a:latin typeface="Officina Sans ITC TT Book" pitchFamily="2" charset="0"/>
              </a:rPr>
              <a:t>Fachbereich Gesundheitsmanagement</a:t>
            </a:r>
          </a:p>
          <a:p>
            <a:pPr>
              <a:lnSpc>
                <a:spcPct val="100000"/>
              </a:lnSpc>
            </a:pPr>
            <a:r>
              <a:rPr lang="de-DE" sz="1200" dirty="0" err="1">
                <a:solidFill>
                  <a:schemeClr val="accent4"/>
                </a:solidFill>
              </a:rPr>
              <a:t>www.arbeitsschutz-ebk.de</a:t>
            </a:r>
            <a:r>
              <a:rPr lang="de-DE" sz="1200" dirty="0">
                <a:solidFill>
                  <a:schemeClr val="accent4"/>
                </a:solidFill>
              </a:rPr>
              <a:t> </a:t>
            </a:r>
            <a:r>
              <a:rPr lang="de-DE" sz="1200" b="0" dirty="0">
                <a:solidFill>
                  <a:schemeClr val="accent3"/>
                </a:solidFill>
              </a:rPr>
              <a:t/>
            </a:r>
            <a:br>
              <a:rPr lang="de-DE" sz="1200" b="0" dirty="0">
                <a:solidFill>
                  <a:schemeClr val="accent3"/>
                </a:solidFill>
              </a:rPr>
            </a:br>
            <a:r>
              <a:rPr lang="de-DE" sz="1200" b="0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arbeitsschutz@erzbistum-koeln.de</a:t>
            </a:r>
            <a:endParaRPr lang="de-DE" sz="1200" u="sng" dirty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  <a:spcAft>
                <a:spcPts val="0"/>
              </a:spcAft>
            </a:pPr>
            <a:endParaRPr lang="de-DE" sz="1200" u="none" strike="noStrike" dirty="0">
              <a:solidFill>
                <a:schemeClr val="accent4"/>
              </a:solidFill>
              <a:effectLst/>
              <a:latin typeface="Officina Sans ITC TT Book" pitchFamily="2" charset="0"/>
            </a:endParaRPr>
          </a:p>
          <a:p>
            <a:pPr algn="l">
              <a:lnSpc>
                <a:spcPct val="100000"/>
              </a:lnSpc>
              <a:spcAft>
                <a:spcPts val="0"/>
              </a:spcAft>
            </a:pPr>
            <a:endParaRPr lang="de-DE" sz="1200" u="none" strike="noStrike" dirty="0">
              <a:solidFill>
                <a:schemeClr val="accent4"/>
              </a:solidFill>
              <a:effectLst/>
              <a:latin typeface="Officina Sans ITC TT Book" pitchFamily="2" charset="0"/>
            </a:endParaRPr>
          </a:p>
          <a:p>
            <a:pPr>
              <a:lnSpc>
                <a:spcPct val="100000"/>
              </a:lnSpc>
            </a:pPr>
            <a:endParaRPr lang="de-DE" sz="1200" dirty="0">
              <a:solidFill>
                <a:schemeClr val="accent4"/>
              </a:solidFill>
              <a:latin typeface="Officina Sans ITC TT Book" pitchFamily="2" charset="0"/>
            </a:endParaRPr>
          </a:p>
          <a:p>
            <a:pPr>
              <a:lnSpc>
                <a:spcPct val="100000"/>
              </a:lnSpc>
            </a:pPr>
            <a:endParaRPr lang="de-DE" sz="1200" dirty="0">
              <a:solidFill>
                <a:schemeClr val="accent4"/>
              </a:solidFill>
              <a:latin typeface="Officina Sans ITC TT Book" pitchFamily="2" charset="0"/>
            </a:endParaRPr>
          </a:p>
          <a:p>
            <a:pPr>
              <a:lnSpc>
                <a:spcPct val="100000"/>
              </a:lnSpc>
            </a:pPr>
            <a:endParaRPr lang="de-DE" sz="1200" dirty="0">
              <a:solidFill>
                <a:schemeClr val="accent4"/>
              </a:solidFill>
              <a:latin typeface="Officina Sans ITC TT Book" pitchFamily="2" charset="0"/>
            </a:endParaRPr>
          </a:p>
        </p:txBody>
      </p:sp>
      <p:pic>
        <p:nvPicPr>
          <p:cNvPr id="3" name="Bildplatzhalter 2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5" r="201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3569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258763" y="264018"/>
            <a:ext cx="8613774" cy="757892"/>
          </a:xfrm>
        </p:spPr>
        <p:txBody>
          <a:bodyPr/>
          <a:lstStyle/>
          <a:p>
            <a:endParaRPr lang="de-DE" dirty="0"/>
          </a:p>
          <a:p>
            <a:r>
              <a:rPr lang="de-DE" dirty="0"/>
              <a:t>Inhalt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buClr>
                <a:schemeClr val="tx1"/>
              </a:buClr>
              <a:buFont typeface="Symbol" pitchFamily="2" charset="2"/>
              <a:buChar char="-"/>
            </a:pPr>
            <a:r>
              <a:rPr lang="de-DE" sz="2400" dirty="0" smtClean="0"/>
              <a:t>Arten der Übertragung</a:t>
            </a:r>
            <a:endParaRPr lang="de-DE" sz="2400" dirty="0"/>
          </a:p>
          <a:p>
            <a:pPr marL="342900" indent="-342900">
              <a:lnSpc>
                <a:spcPct val="100000"/>
              </a:lnSpc>
              <a:buClr>
                <a:schemeClr val="tx1"/>
              </a:buClr>
              <a:buFont typeface="Symbol" pitchFamily="2" charset="2"/>
              <a:buChar char="-"/>
            </a:pPr>
            <a:r>
              <a:rPr lang="de-DE" sz="2400" dirty="0" smtClean="0"/>
              <a:t>Besondere Infektionsrisiken</a:t>
            </a:r>
            <a:endParaRPr lang="de-DE" sz="2400" dirty="0"/>
          </a:p>
          <a:p>
            <a:pPr marL="342900" indent="-342900">
              <a:lnSpc>
                <a:spcPct val="100000"/>
              </a:lnSpc>
              <a:buClr>
                <a:schemeClr val="tx1"/>
              </a:buClr>
              <a:buFont typeface="Symbol" pitchFamily="2" charset="2"/>
              <a:buChar char="-"/>
            </a:pPr>
            <a:r>
              <a:rPr lang="de-DE" sz="2400" b="0" dirty="0" smtClean="0"/>
              <a:t>Schutzmaßnahmen</a:t>
            </a:r>
            <a:endParaRPr lang="de-DE" sz="2400" b="0" dirty="0"/>
          </a:p>
          <a:p>
            <a:pPr marL="342900" indent="-342900">
              <a:lnSpc>
                <a:spcPct val="100000"/>
              </a:lnSpc>
              <a:buClr>
                <a:schemeClr val="tx1"/>
              </a:buClr>
              <a:buFont typeface="Symbol" pitchFamily="2" charset="2"/>
              <a:buChar char="-"/>
            </a:pPr>
            <a:r>
              <a:rPr lang="de-DE" sz="2400" b="0" dirty="0" smtClean="0"/>
              <a:t>Infomedien</a:t>
            </a:r>
            <a:r>
              <a:rPr lang="de-DE" sz="2400" b="0" dirty="0"/>
              <a:t/>
            </a:r>
            <a:br>
              <a:rPr lang="de-DE" sz="2400" b="0" dirty="0"/>
            </a:br>
            <a:endParaRPr lang="de-DE" sz="2400" b="0" dirty="0"/>
          </a:p>
          <a:p>
            <a:pPr>
              <a:lnSpc>
                <a:spcPct val="100000"/>
              </a:lnSpc>
            </a:pPr>
            <a:endParaRPr lang="de-DE" sz="2400" b="0" dirty="0"/>
          </a:p>
          <a:p>
            <a:pPr>
              <a:lnSpc>
                <a:spcPct val="100000"/>
              </a:lnSpc>
            </a:pPr>
            <a:r>
              <a:rPr lang="de-DE" sz="2400" b="0" dirty="0"/>
              <a:t/>
            </a:r>
            <a:br>
              <a:rPr lang="de-DE" sz="2400" b="0" dirty="0"/>
            </a:br>
            <a:endParaRPr lang="de-DE" sz="2400" b="0" dirty="0"/>
          </a:p>
          <a:p>
            <a:pPr>
              <a:lnSpc>
                <a:spcPct val="100000"/>
              </a:lnSpc>
            </a:pPr>
            <a:endParaRPr lang="de-DE" sz="2400" b="0" dirty="0"/>
          </a:p>
          <a:p>
            <a:pPr>
              <a:lnSpc>
                <a:spcPct val="100000"/>
              </a:lnSpc>
            </a:pPr>
            <a:endParaRPr lang="de-DE" sz="2400" b="0" dirty="0"/>
          </a:p>
          <a:p>
            <a:pPr>
              <a:lnSpc>
                <a:spcPct val="100000"/>
              </a:lnSpc>
            </a:pPr>
            <a:endParaRPr lang="de-DE" sz="2400" dirty="0"/>
          </a:p>
          <a:p>
            <a:pPr>
              <a:lnSpc>
                <a:spcPct val="100000"/>
              </a:lnSpc>
            </a:pPr>
            <a:endParaRPr lang="de-DE" sz="2400" b="1" dirty="0"/>
          </a:p>
          <a:p>
            <a:pPr>
              <a:lnSpc>
                <a:spcPct val="100000"/>
              </a:lnSpc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214219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73419" y="478378"/>
            <a:ext cx="3447018" cy="160560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3200" dirty="0"/>
              <a:t>Gesunde Kinder stellen kein Infektionsrisiko dar!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492CFEB-1298-9744-9E61-8081D49CCA06}"/>
              </a:ext>
            </a:extLst>
          </p:cNvPr>
          <p:cNvSpPr txBox="1"/>
          <p:nvPr/>
        </p:nvSpPr>
        <p:spPr>
          <a:xfrm rot="20692301">
            <a:off x="3928192" y="2226660"/>
            <a:ext cx="3264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4"/>
                </a:solidFill>
              </a:rPr>
              <a:t>Foto Bericht S. 10 rechts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C2A3B71-6C81-1C4A-9A79-AEE62E3136C4}"/>
              </a:ext>
            </a:extLst>
          </p:cNvPr>
          <p:cNvGrpSpPr/>
          <p:nvPr/>
        </p:nvGrpSpPr>
        <p:grpSpPr>
          <a:xfrm>
            <a:off x="338630" y="2177039"/>
            <a:ext cx="2892945" cy="232741"/>
            <a:chOff x="338630" y="4031483"/>
            <a:chExt cx="2892945" cy="232741"/>
          </a:xfrm>
        </p:grpSpPr>
        <p:cxnSp>
          <p:nvCxnSpPr>
            <p:cNvPr id="7" name="Straight Connector 7">
              <a:extLst>
                <a:ext uri="{FF2B5EF4-FFF2-40B4-BE49-F238E27FC236}">
                  <a16:creationId xmlns:a16="http://schemas.microsoft.com/office/drawing/2014/main" id="{700808B3-4B21-4247-89F1-86589C4BF500}"/>
                </a:ext>
              </a:extLst>
            </p:cNvPr>
            <p:cNvCxnSpPr/>
            <p:nvPr userDrawn="1"/>
          </p:nvCxnSpPr>
          <p:spPr>
            <a:xfrm>
              <a:off x="338630" y="4146630"/>
              <a:ext cx="2892945" cy="0"/>
            </a:xfrm>
            <a:prstGeom prst="line">
              <a:avLst/>
            </a:prstGeom>
            <a:ln w="127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9">
              <a:extLst>
                <a:ext uri="{FF2B5EF4-FFF2-40B4-BE49-F238E27FC236}">
                  <a16:creationId xmlns:a16="http://schemas.microsoft.com/office/drawing/2014/main" id="{35AE2E78-7A6D-744E-BFF7-3E196307CBF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794756" y="4167024"/>
              <a:ext cx="1" cy="97200"/>
            </a:xfrm>
            <a:prstGeom prst="line">
              <a:avLst/>
            </a:prstGeom>
            <a:ln w="127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A365047-3D70-6747-AEC7-E1220BE3C0F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794756" y="4031483"/>
              <a:ext cx="1" cy="97200"/>
            </a:xfrm>
            <a:prstGeom prst="line">
              <a:avLst/>
            </a:prstGeom>
            <a:ln w="127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DF7B5AAA-140A-394C-9141-1579FA13A500}"/>
              </a:ext>
            </a:extLst>
          </p:cNvPr>
          <p:cNvSpPr txBox="1">
            <a:spLocks/>
          </p:cNvSpPr>
          <p:nvPr/>
        </p:nvSpPr>
        <p:spPr>
          <a:xfrm>
            <a:off x="341527" y="2225639"/>
            <a:ext cx="2906458" cy="5104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685800" rtl="0" eaLnBrk="1" latinLnBrk="0" hangingPunct="1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0" i="0" kern="1200">
                <a:solidFill>
                  <a:schemeClr val="accent4"/>
                </a:solidFill>
                <a:latin typeface="Officina Sans ITC TT"/>
                <a:ea typeface="ITC Officina Sans" charset="0"/>
                <a:cs typeface="Officina Sans ITC TT"/>
              </a:defRPr>
            </a:lvl1pPr>
            <a:lvl2pPr marL="342900" indent="0" algn="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685800" indent="0" algn="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028700" indent="0" algn="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371600" indent="0" algn="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 dirty="0"/>
          </a:p>
        </p:txBody>
      </p:sp>
      <p:pic>
        <p:nvPicPr>
          <p:cNvPr id="3" name="Bildplatzhalter 2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 r="140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1982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2F94BD7-1487-B04E-885E-E3AB52CA19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2000" y="180000"/>
            <a:ext cx="8613774" cy="496656"/>
          </a:xfrm>
        </p:spPr>
        <p:txBody>
          <a:bodyPr/>
          <a:lstStyle/>
          <a:p>
            <a:r>
              <a:rPr lang="de-DE" sz="2400" dirty="0"/>
              <a:t>Gesunde Kinder stellen kein Infektionsrisiko dar!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172AF4-40F6-C44D-8529-A2CB11829D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4638" y="1239577"/>
            <a:ext cx="8594725" cy="34604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2000" b="1" dirty="0">
                <a:solidFill>
                  <a:schemeClr val="tx1"/>
                </a:solidFill>
                <a:latin typeface="Officina Sans ITC TT" pitchFamily="2" charset="0"/>
              </a:rPr>
              <a:t>ABER: Inkubationszeit beachten! </a:t>
            </a:r>
            <a:br>
              <a:rPr lang="de-DE" sz="2000" b="1" dirty="0">
                <a:solidFill>
                  <a:schemeClr val="tx1"/>
                </a:solidFill>
                <a:latin typeface="Officina Sans ITC TT" pitchFamily="2" charset="0"/>
              </a:rPr>
            </a:br>
            <a:r>
              <a:rPr lang="de-DE" sz="2000" b="1" dirty="0">
                <a:solidFill>
                  <a:schemeClr val="tx1"/>
                </a:solidFill>
                <a:latin typeface="Officina Sans ITC TT" pitchFamily="2" charset="0"/>
              </a:rPr>
              <a:t>(noch nicht offensichtlich krank – aber schon infektiös)</a:t>
            </a:r>
          </a:p>
          <a:p>
            <a:pPr>
              <a:lnSpc>
                <a:spcPct val="100000"/>
              </a:lnSpc>
            </a:pPr>
            <a:endParaRPr lang="de-DE" sz="2000" b="1" dirty="0" smtClean="0">
              <a:solidFill>
                <a:schemeClr val="tx1"/>
              </a:solidFill>
              <a:latin typeface="Officina Sans ITC TT" pitchFamily="2" charset="0"/>
            </a:endParaRPr>
          </a:p>
          <a:p>
            <a:pPr marL="180975">
              <a:lnSpc>
                <a:spcPct val="100000"/>
              </a:lnSpc>
            </a:pPr>
            <a:r>
              <a:rPr lang="de-DE" sz="1800" b="0" dirty="0" smtClean="0"/>
              <a:t>-   </a:t>
            </a:r>
            <a:r>
              <a:rPr lang="de-DE" sz="1800" dirty="0"/>
              <a:t>einfache Infektionen, z. B. Schnupfen</a:t>
            </a:r>
          </a:p>
          <a:p>
            <a:pPr marL="180975">
              <a:lnSpc>
                <a:spcPct val="100000"/>
              </a:lnSpc>
            </a:pPr>
            <a:r>
              <a:rPr lang="de-DE" sz="1800" dirty="0"/>
              <a:t>-   „Kinderkrankheiten</a:t>
            </a:r>
            <a:r>
              <a:rPr lang="de-DE" sz="1800" dirty="0" smtClean="0"/>
              <a:t>“</a:t>
            </a:r>
            <a:r>
              <a:rPr lang="de-DE" sz="1800" b="0" dirty="0" smtClean="0"/>
              <a:t>     </a:t>
            </a:r>
          </a:p>
          <a:p>
            <a:pPr marL="180975">
              <a:lnSpc>
                <a:spcPct val="100000"/>
              </a:lnSpc>
            </a:pPr>
            <a:r>
              <a:rPr lang="de-DE" sz="1800" dirty="0" smtClean="0"/>
              <a:t>-   Hepatitis </a:t>
            </a:r>
            <a:r>
              <a:rPr lang="de-DE" sz="1800" dirty="0"/>
              <a:t>A  u. a</a:t>
            </a:r>
            <a:r>
              <a:rPr lang="de-DE" sz="1800" dirty="0" smtClean="0"/>
              <a:t>.</a:t>
            </a:r>
          </a:p>
          <a:p>
            <a:pPr marL="180975">
              <a:lnSpc>
                <a:spcPct val="100000"/>
              </a:lnSpc>
            </a:pPr>
            <a:endParaRPr lang="de-DE" sz="1800" dirty="0"/>
          </a:p>
          <a:p>
            <a:pPr>
              <a:lnSpc>
                <a:spcPct val="100000"/>
              </a:lnSpc>
            </a:pPr>
            <a:r>
              <a:rPr lang="de-DE" sz="1800" dirty="0"/>
              <a:t>Masern sind ein typisches Beispiel für eine Kinderkrankheit mit Inkubationszeit und Ansteckungsfähigkeit vor der eigentlichen, als Masern erkennbaren Erkrankung</a:t>
            </a:r>
            <a:r>
              <a:rPr lang="de-DE" sz="1800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de-DE" sz="1800" dirty="0" smtClean="0"/>
              <a:t>(</a:t>
            </a:r>
            <a:r>
              <a:rPr lang="de-DE" sz="1800" dirty="0"/>
              <a:t>Infektiosität bereits 3-5 Tage vor Ausbruch des Hautausschlags – zu diesem Zeitpunkt besteht allenfalls der Eindruck eines unspezifischen Virusinfekts – Fieber, Husten, Schnupfen, </a:t>
            </a:r>
            <a:r>
              <a:rPr lang="de-DE" sz="1800" dirty="0" smtClean="0"/>
              <a:t>Bindehautentzündung </a:t>
            </a:r>
            <a:r>
              <a:rPr lang="de-DE" sz="1800" dirty="0"/>
              <a:t>– „katarrhalisches Stadium“.)</a:t>
            </a:r>
          </a:p>
        </p:txBody>
      </p:sp>
    </p:spTree>
    <p:extLst>
      <p:ext uri="{BB962C8B-B14F-4D97-AF65-F5344CB8AC3E}">
        <p14:creationId xmlns:p14="http://schemas.microsoft.com/office/powerpoint/2010/main" val="2355963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18629" y="478378"/>
            <a:ext cx="3201808" cy="1605602"/>
          </a:xfrm>
        </p:spPr>
        <p:txBody>
          <a:bodyPr/>
          <a:lstStyle/>
          <a:p>
            <a:r>
              <a:rPr lang="de-DE" sz="3200" dirty="0" smtClean="0"/>
              <a:t>Arten der Übertragung</a:t>
            </a:r>
            <a:endParaRPr lang="de-DE" sz="32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492CFEB-1298-9744-9E61-8081D49CCA06}"/>
              </a:ext>
            </a:extLst>
          </p:cNvPr>
          <p:cNvSpPr txBox="1"/>
          <p:nvPr/>
        </p:nvSpPr>
        <p:spPr>
          <a:xfrm rot="20692301">
            <a:off x="3928192" y="2226660"/>
            <a:ext cx="3264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4"/>
                </a:solidFill>
              </a:rPr>
              <a:t>Foto Bericht S. 10 rechts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DF7B5AAA-140A-394C-9141-1579FA13A500}"/>
              </a:ext>
            </a:extLst>
          </p:cNvPr>
          <p:cNvSpPr txBox="1">
            <a:spLocks/>
          </p:cNvSpPr>
          <p:nvPr/>
        </p:nvSpPr>
        <p:spPr>
          <a:xfrm>
            <a:off x="341527" y="2298859"/>
            <a:ext cx="2906458" cy="5104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685800" rtl="0" eaLnBrk="1" latinLnBrk="0" hangingPunct="1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0" i="0" kern="1200">
                <a:solidFill>
                  <a:schemeClr val="accent4"/>
                </a:solidFill>
                <a:latin typeface="Officina Sans ITC TT"/>
                <a:ea typeface="ITC Officina Sans" charset="0"/>
                <a:cs typeface="Officina Sans ITC TT"/>
              </a:defRPr>
            </a:lvl1pPr>
            <a:lvl2pPr marL="342900" indent="0" algn="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685800" indent="0" algn="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028700" indent="0" algn="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371600" indent="0" algn="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71A226C-89CE-1B6E-D0E0-8AC5FF72FBE5}"/>
              </a:ext>
            </a:extLst>
          </p:cNvPr>
          <p:cNvGrpSpPr/>
          <p:nvPr/>
        </p:nvGrpSpPr>
        <p:grpSpPr>
          <a:xfrm>
            <a:off x="355040" y="1808733"/>
            <a:ext cx="2892945" cy="232741"/>
            <a:chOff x="338630" y="4031483"/>
            <a:chExt cx="2892945" cy="232741"/>
          </a:xfrm>
        </p:grpSpPr>
        <p:cxnSp>
          <p:nvCxnSpPr>
            <p:cNvPr id="12" name="Straight Connector 7">
              <a:extLst>
                <a:ext uri="{FF2B5EF4-FFF2-40B4-BE49-F238E27FC236}">
                  <a16:creationId xmlns:a16="http://schemas.microsoft.com/office/drawing/2014/main" id="{2E78FFA5-9777-7216-F440-F4EFDBE1E51E}"/>
                </a:ext>
              </a:extLst>
            </p:cNvPr>
            <p:cNvCxnSpPr/>
            <p:nvPr userDrawn="1"/>
          </p:nvCxnSpPr>
          <p:spPr>
            <a:xfrm>
              <a:off x="338630" y="4146630"/>
              <a:ext cx="2892945" cy="0"/>
            </a:xfrm>
            <a:prstGeom prst="line">
              <a:avLst/>
            </a:prstGeom>
            <a:ln w="127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id="{3C4C1027-8108-832B-6319-7CFB73422C7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794756" y="4167024"/>
              <a:ext cx="1" cy="97200"/>
            </a:xfrm>
            <a:prstGeom prst="line">
              <a:avLst/>
            </a:prstGeom>
            <a:ln w="127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9">
              <a:extLst>
                <a:ext uri="{FF2B5EF4-FFF2-40B4-BE49-F238E27FC236}">
                  <a16:creationId xmlns:a16="http://schemas.microsoft.com/office/drawing/2014/main" id="{EE2A2CA8-78E3-4442-5135-6FBDB004695E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794756" y="4031483"/>
              <a:ext cx="1" cy="97200"/>
            </a:xfrm>
            <a:prstGeom prst="line">
              <a:avLst/>
            </a:prstGeom>
            <a:ln w="127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Bildplatzhalter 9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021106"/>
            <a:ext cx="5544000" cy="310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2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2F94BD7-1487-B04E-885E-E3AB52CA19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2000" y="180000"/>
            <a:ext cx="8613774" cy="496656"/>
          </a:xfrm>
        </p:spPr>
        <p:txBody>
          <a:bodyPr/>
          <a:lstStyle/>
          <a:p>
            <a:r>
              <a:rPr lang="de-DE" sz="2400" dirty="0"/>
              <a:t>Arten der Übertragung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172AF4-40F6-C44D-8529-A2CB11829D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4638" y="1239577"/>
            <a:ext cx="8594725" cy="3460439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de-DE" sz="1800" b="1" dirty="0">
                <a:solidFill>
                  <a:schemeClr val="tx1"/>
                </a:solidFill>
              </a:rPr>
              <a:t>Tröpfcheninfektion: </a:t>
            </a:r>
          </a:p>
          <a:p>
            <a:pPr marL="285750" indent="-285750">
              <a:buClr>
                <a:schemeClr val="tx1"/>
              </a:buClr>
              <a:buFont typeface="Symbol" pitchFamily="2" charset="2"/>
              <a:buChar char="-"/>
            </a:pPr>
            <a:r>
              <a:rPr lang="de-DE" sz="1800" dirty="0"/>
              <a:t>Freisetzung durch Husten, Niesen, Sprechen</a:t>
            </a:r>
          </a:p>
          <a:p>
            <a:pPr marL="285750" indent="-285750">
              <a:buClr>
                <a:schemeClr val="tx1"/>
              </a:buClr>
              <a:buFont typeface="Symbol" pitchFamily="2" charset="2"/>
              <a:buChar char="-"/>
            </a:pPr>
            <a:r>
              <a:rPr lang="de-DE" sz="1800" dirty="0"/>
              <a:t>Einatmen / Aufnahme via Schleimhäute</a:t>
            </a:r>
          </a:p>
          <a:p>
            <a:pPr>
              <a:buClr>
                <a:schemeClr val="tx1"/>
              </a:buClr>
            </a:pP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b="1" dirty="0">
                <a:solidFill>
                  <a:schemeClr val="tx1"/>
                </a:solidFill>
              </a:rPr>
              <a:t>Schmierinfektion, Kontaktinfektion</a:t>
            </a:r>
            <a:r>
              <a:rPr lang="de-DE" sz="1800" b="1" dirty="0" smtClean="0">
                <a:solidFill>
                  <a:schemeClr val="tx1"/>
                </a:solidFill>
              </a:rPr>
              <a:t>: </a:t>
            </a:r>
            <a:endParaRPr lang="de-DE" sz="1800" b="1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Symbol" pitchFamily="2" charset="2"/>
              <a:buChar char="-"/>
            </a:pPr>
            <a:r>
              <a:rPr lang="de-DE" sz="1800" dirty="0"/>
              <a:t>Ausscheidung mit dem Kot bzw. über Wunden oder Bläschen</a:t>
            </a:r>
          </a:p>
          <a:p>
            <a:pPr marL="285750" indent="-285750">
              <a:buClr>
                <a:schemeClr val="tx1"/>
              </a:buClr>
              <a:buFont typeface="Symbol" pitchFamily="2" charset="2"/>
              <a:buChar char="-"/>
            </a:pPr>
            <a:r>
              <a:rPr lang="de-DE" sz="1800" dirty="0"/>
              <a:t>Orale Aufnahme (verunreinigte Lebensmittel / Hände)</a:t>
            </a:r>
          </a:p>
          <a:p>
            <a:pPr>
              <a:buClr>
                <a:schemeClr val="tx1"/>
              </a:buClr>
            </a:pPr>
            <a:r>
              <a:rPr lang="de-DE" sz="1800" dirty="0" smtClean="0"/>
              <a:t> </a:t>
            </a:r>
          </a:p>
          <a:p>
            <a:pPr>
              <a:buClr>
                <a:schemeClr val="tx1"/>
              </a:buClr>
            </a:pPr>
            <a:r>
              <a:rPr lang="de-DE" sz="1800" b="1" dirty="0">
                <a:solidFill>
                  <a:schemeClr val="tx1"/>
                </a:solidFill>
              </a:rPr>
              <a:t>Infektion durch die Haut durch: </a:t>
            </a:r>
          </a:p>
          <a:p>
            <a:pPr marL="285750" indent="-285750">
              <a:buClr>
                <a:schemeClr val="tx1"/>
              </a:buClr>
              <a:buFont typeface="Symbol" pitchFamily="2" charset="2"/>
              <a:buChar char="-"/>
            </a:pPr>
            <a:r>
              <a:rPr lang="de-DE" sz="1800" dirty="0"/>
              <a:t>Infektionserreger im Blut</a:t>
            </a:r>
          </a:p>
          <a:p>
            <a:pPr marL="285750" indent="-285750">
              <a:buClr>
                <a:schemeClr val="tx1"/>
              </a:buClr>
              <a:buFont typeface="Symbol" pitchFamily="2" charset="2"/>
              <a:buChar char="-"/>
            </a:pPr>
            <a:r>
              <a:rPr lang="de-DE" sz="1800" dirty="0"/>
              <a:t>„Blut-Blut-Kontakt“ mit dem Blut </a:t>
            </a:r>
            <a:r>
              <a:rPr lang="de-DE" sz="1800" dirty="0" smtClean="0"/>
              <a:t>Erkrankter (Aufnahme </a:t>
            </a:r>
            <a:r>
              <a:rPr lang="de-DE" sz="1800" dirty="0"/>
              <a:t>über Wunden und verletzte </a:t>
            </a:r>
            <a:r>
              <a:rPr lang="de-DE" sz="1800" dirty="0" smtClean="0"/>
              <a:t>Haut- oder Schleimhaut)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088307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18629" y="478378"/>
            <a:ext cx="3201808" cy="1605602"/>
          </a:xfrm>
        </p:spPr>
        <p:txBody>
          <a:bodyPr/>
          <a:lstStyle/>
          <a:p>
            <a:r>
              <a:rPr lang="de-DE" sz="3200" dirty="0"/>
              <a:t>Besondere Infektionsrisiken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492CFEB-1298-9744-9E61-8081D49CCA06}"/>
              </a:ext>
            </a:extLst>
          </p:cNvPr>
          <p:cNvSpPr txBox="1"/>
          <p:nvPr/>
        </p:nvSpPr>
        <p:spPr>
          <a:xfrm rot="20692301">
            <a:off x="3928192" y="2226660"/>
            <a:ext cx="3264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4"/>
                </a:solidFill>
              </a:rPr>
              <a:t>Foto Bericht S. 10 rechts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C2A3B71-6C81-1C4A-9A79-AEE62E3136C4}"/>
              </a:ext>
            </a:extLst>
          </p:cNvPr>
          <p:cNvGrpSpPr/>
          <p:nvPr/>
        </p:nvGrpSpPr>
        <p:grpSpPr>
          <a:xfrm>
            <a:off x="338630" y="1692362"/>
            <a:ext cx="2892945" cy="232741"/>
            <a:chOff x="338630" y="4031483"/>
            <a:chExt cx="2892945" cy="232741"/>
          </a:xfrm>
        </p:grpSpPr>
        <p:cxnSp>
          <p:nvCxnSpPr>
            <p:cNvPr id="7" name="Straight Connector 7">
              <a:extLst>
                <a:ext uri="{FF2B5EF4-FFF2-40B4-BE49-F238E27FC236}">
                  <a16:creationId xmlns:a16="http://schemas.microsoft.com/office/drawing/2014/main" id="{700808B3-4B21-4247-89F1-86589C4BF500}"/>
                </a:ext>
              </a:extLst>
            </p:cNvPr>
            <p:cNvCxnSpPr/>
            <p:nvPr userDrawn="1"/>
          </p:nvCxnSpPr>
          <p:spPr>
            <a:xfrm>
              <a:off x="338630" y="4146630"/>
              <a:ext cx="2892945" cy="0"/>
            </a:xfrm>
            <a:prstGeom prst="line">
              <a:avLst/>
            </a:prstGeom>
            <a:ln w="127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9">
              <a:extLst>
                <a:ext uri="{FF2B5EF4-FFF2-40B4-BE49-F238E27FC236}">
                  <a16:creationId xmlns:a16="http://schemas.microsoft.com/office/drawing/2014/main" id="{35AE2E78-7A6D-744E-BFF7-3E196307CBF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794756" y="4167024"/>
              <a:ext cx="1" cy="97200"/>
            </a:xfrm>
            <a:prstGeom prst="line">
              <a:avLst/>
            </a:prstGeom>
            <a:ln w="127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A365047-3D70-6747-AEC7-E1220BE3C0F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794756" y="4031483"/>
              <a:ext cx="1" cy="97200"/>
            </a:xfrm>
            <a:prstGeom prst="line">
              <a:avLst/>
            </a:prstGeom>
            <a:ln w="127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DF7B5AAA-140A-394C-9141-1579FA13A500}"/>
              </a:ext>
            </a:extLst>
          </p:cNvPr>
          <p:cNvSpPr txBox="1">
            <a:spLocks/>
          </p:cNvSpPr>
          <p:nvPr/>
        </p:nvSpPr>
        <p:spPr>
          <a:xfrm>
            <a:off x="341527" y="2298859"/>
            <a:ext cx="2906458" cy="5104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685800" rtl="0" eaLnBrk="1" latinLnBrk="0" hangingPunct="1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0" i="0" kern="1200">
                <a:solidFill>
                  <a:schemeClr val="accent4"/>
                </a:solidFill>
                <a:latin typeface="Officina Sans ITC TT"/>
                <a:ea typeface="ITC Officina Sans" charset="0"/>
                <a:cs typeface="Officina Sans ITC TT"/>
              </a:defRPr>
            </a:lvl1pPr>
            <a:lvl2pPr marL="342900" indent="0" algn="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685800" indent="0" algn="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028700" indent="0" algn="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371600" indent="0" algn="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 dirty="0"/>
          </a:p>
        </p:txBody>
      </p:sp>
      <p:pic>
        <p:nvPicPr>
          <p:cNvPr id="3" name="Bildplatzhalter 2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8" r="209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096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2F94BD7-1487-B04E-885E-E3AB52CA19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2000" y="180000"/>
            <a:ext cx="8613774" cy="496656"/>
          </a:xfrm>
        </p:spPr>
        <p:txBody>
          <a:bodyPr/>
          <a:lstStyle/>
          <a:p>
            <a:r>
              <a:rPr lang="de-DE" sz="2400" dirty="0"/>
              <a:t>Besondere Infektionsrisiken</a:t>
            </a: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3F172AF4-40F6-C44D-8529-A2CB11829D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de-DE" sz="1800" b="1" dirty="0">
                <a:solidFill>
                  <a:schemeClr val="tx1"/>
                </a:solidFill>
              </a:rPr>
              <a:t>Hepatitis A (Schmierinfektion über Kot</a:t>
            </a:r>
            <a:r>
              <a:rPr lang="de-DE" sz="1800" b="1" dirty="0" smtClean="0">
                <a:solidFill>
                  <a:schemeClr val="tx1"/>
                </a:solidFill>
              </a:rPr>
              <a:t>): </a:t>
            </a:r>
          </a:p>
          <a:p>
            <a:pPr marL="285750" indent="-285750">
              <a:buClr>
                <a:schemeClr val="tx1"/>
              </a:buClr>
              <a:buFont typeface="Symbol" pitchFamily="2" charset="2"/>
              <a:buChar char="-"/>
            </a:pPr>
            <a:r>
              <a:rPr lang="de-DE" sz="1800" dirty="0"/>
              <a:t>Wickelkinder</a:t>
            </a:r>
          </a:p>
          <a:p>
            <a:pPr marL="285750" indent="-285750">
              <a:buClr>
                <a:schemeClr val="tx1"/>
              </a:buClr>
              <a:buFont typeface="Symbol" pitchFamily="2" charset="2"/>
              <a:buChar char="-"/>
            </a:pPr>
            <a:r>
              <a:rPr lang="de-DE" sz="1800" dirty="0"/>
              <a:t>Kinder mit Verhaltensstörungen</a:t>
            </a:r>
          </a:p>
          <a:p>
            <a:pPr marL="285750" indent="-285750">
              <a:buClr>
                <a:schemeClr val="tx1"/>
              </a:buClr>
              <a:buFont typeface="Symbol" pitchFamily="2" charset="2"/>
              <a:buChar char="-"/>
            </a:pPr>
            <a:r>
              <a:rPr lang="de-DE" sz="1800" dirty="0"/>
              <a:t>Hoher Anteil an Kindern mit Eltern aus Ländern, in denen die Hepatitis A häufig vorkommt, z. B. Osteuropa, Mittelmeerländer </a:t>
            </a:r>
          </a:p>
          <a:p>
            <a:pPr marL="285750" indent="-285750">
              <a:buClr>
                <a:schemeClr val="tx1"/>
              </a:buClr>
              <a:buFont typeface="Symbol" pitchFamily="2" charset="2"/>
              <a:buChar char="-"/>
            </a:pPr>
            <a:r>
              <a:rPr lang="de-DE" sz="1800" dirty="0"/>
              <a:t>Allgemeine Schutzmaßnahmen (</a:t>
            </a:r>
            <a:r>
              <a:rPr lang="de-DE" sz="1800" dirty="0" smtClean="0"/>
              <a:t>Handschuhe, Schutzkleidung</a:t>
            </a:r>
            <a:r>
              <a:rPr lang="de-DE" sz="1800" dirty="0"/>
              <a:t>)</a:t>
            </a:r>
          </a:p>
          <a:p>
            <a:pPr marL="285750" indent="-285750">
              <a:buClr>
                <a:schemeClr val="tx1"/>
              </a:buClr>
              <a:buFont typeface="Symbol" pitchFamily="2" charset="2"/>
              <a:buChar char="-"/>
            </a:pPr>
            <a:r>
              <a:rPr lang="de-DE" sz="1800" dirty="0"/>
              <a:t>Impfung</a:t>
            </a:r>
          </a:p>
          <a:p>
            <a:pPr>
              <a:buClr>
                <a:schemeClr val="tx1"/>
              </a:buClr>
            </a:pP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b="1" dirty="0">
                <a:solidFill>
                  <a:schemeClr val="tx1"/>
                </a:solidFill>
              </a:rPr>
              <a:t>Hepatitis B (Infektion durch die Haut durch)</a:t>
            </a:r>
          </a:p>
          <a:p>
            <a:pPr marL="285750" indent="-285750">
              <a:buClr>
                <a:schemeClr val="tx1"/>
              </a:buClr>
              <a:buFont typeface="Symbol" pitchFamily="2" charset="2"/>
              <a:buChar char="-"/>
            </a:pPr>
            <a:r>
              <a:rPr lang="de-DE" sz="1800" dirty="0"/>
              <a:t>Kinder mit Verhaltensstörungen</a:t>
            </a:r>
          </a:p>
          <a:p>
            <a:pPr marL="285750" indent="-285750">
              <a:buClr>
                <a:schemeClr val="tx1"/>
              </a:buClr>
              <a:buFont typeface="Symbol" pitchFamily="2" charset="2"/>
              <a:buChar char="-"/>
            </a:pPr>
            <a:r>
              <a:rPr lang="de-DE" sz="1800" dirty="0"/>
              <a:t>Ein Kind mit chronischer Hepatitis </a:t>
            </a:r>
            <a:r>
              <a:rPr lang="de-DE" sz="1800" dirty="0" smtClean="0"/>
              <a:t>B</a:t>
            </a:r>
          </a:p>
          <a:p>
            <a:pPr marL="285750" indent="-285750">
              <a:buClr>
                <a:schemeClr val="tx1"/>
              </a:buClr>
              <a:buFont typeface="Symbol" pitchFamily="2" charset="2"/>
              <a:buChar char="-"/>
            </a:pPr>
            <a:r>
              <a:rPr lang="de-DE" sz="1800" dirty="0"/>
              <a:t>Einmalhandschuhe bei Kontakt mit Blut</a:t>
            </a:r>
          </a:p>
          <a:p>
            <a:pPr marL="285750" indent="-285750">
              <a:buClr>
                <a:schemeClr val="tx1"/>
              </a:buClr>
              <a:buFont typeface="Symbol" pitchFamily="2" charset="2"/>
              <a:buChar char="-"/>
            </a:pPr>
            <a:r>
              <a:rPr lang="de-DE" sz="1800" dirty="0" smtClean="0"/>
              <a:t>Impfung</a:t>
            </a:r>
          </a:p>
        </p:txBody>
      </p:sp>
    </p:spTree>
    <p:extLst>
      <p:ext uri="{BB962C8B-B14F-4D97-AF65-F5344CB8AC3E}">
        <p14:creationId xmlns:p14="http://schemas.microsoft.com/office/powerpoint/2010/main" val="4156631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18629" y="478378"/>
            <a:ext cx="3201808" cy="1605602"/>
          </a:xfrm>
        </p:spPr>
        <p:txBody>
          <a:bodyPr/>
          <a:lstStyle/>
          <a:p>
            <a:r>
              <a:rPr lang="de-DE" sz="3200" dirty="0" smtClean="0"/>
              <a:t>Schutzmaßnahmen</a:t>
            </a:r>
            <a:endParaRPr lang="de-DE" sz="32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492CFEB-1298-9744-9E61-8081D49CCA06}"/>
              </a:ext>
            </a:extLst>
          </p:cNvPr>
          <p:cNvSpPr txBox="1"/>
          <p:nvPr/>
        </p:nvSpPr>
        <p:spPr>
          <a:xfrm rot="20692301">
            <a:off x="3928192" y="2226660"/>
            <a:ext cx="3264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4"/>
                </a:solidFill>
              </a:rPr>
              <a:t>Foto Bericht S. 10 rechts</a:t>
            </a:r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6A5246B7-1430-F747-B411-142E3176A92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0" y="-1"/>
            <a:ext cx="5544000" cy="5143501"/>
          </a:xfrm>
        </p:spPr>
      </p:pic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DF7B5AAA-140A-394C-9141-1579FA13A500}"/>
              </a:ext>
            </a:extLst>
          </p:cNvPr>
          <p:cNvSpPr txBox="1">
            <a:spLocks/>
          </p:cNvSpPr>
          <p:nvPr/>
        </p:nvSpPr>
        <p:spPr>
          <a:xfrm>
            <a:off x="341527" y="2298859"/>
            <a:ext cx="2906458" cy="5104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685800" rtl="0" eaLnBrk="1" latinLnBrk="0" hangingPunct="1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0" i="0" kern="1200">
                <a:solidFill>
                  <a:schemeClr val="accent4"/>
                </a:solidFill>
                <a:latin typeface="Officina Sans ITC TT"/>
                <a:ea typeface="ITC Officina Sans" charset="0"/>
                <a:cs typeface="Officina Sans ITC TT"/>
              </a:defRPr>
            </a:lvl1pPr>
            <a:lvl2pPr marL="342900" indent="0" algn="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685800" indent="0" algn="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028700" indent="0" algn="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371600" indent="0" algn="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FC18B3B-B1F4-1002-3EA4-278B911C19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673" r="7618" b="11188"/>
          <a:stretch/>
        </p:blipFill>
        <p:spPr>
          <a:xfrm>
            <a:off x="3600001" y="-1"/>
            <a:ext cx="5544000" cy="5143501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5930C973-271D-80C1-D69A-43756A7836C5}"/>
              </a:ext>
            </a:extLst>
          </p:cNvPr>
          <p:cNvGrpSpPr/>
          <p:nvPr/>
        </p:nvGrpSpPr>
        <p:grpSpPr>
          <a:xfrm>
            <a:off x="338630" y="1164808"/>
            <a:ext cx="2892945" cy="232741"/>
            <a:chOff x="338630" y="4031483"/>
            <a:chExt cx="2892945" cy="232741"/>
          </a:xfrm>
        </p:grpSpPr>
        <p:cxnSp>
          <p:nvCxnSpPr>
            <p:cNvPr id="12" name="Straight Connector 7">
              <a:extLst>
                <a:ext uri="{FF2B5EF4-FFF2-40B4-BE49-F238E27FC236}">
                  <a16:creationId xmlns:a16="http://schemas.microsoft.com/office/drawing/2014/main" id="{666AB7FA-D703-AA06-AFD5-1C2ABFF65378}"/>
                </a:ext>
              </a:extLst>
            </p:cNvPr>
            <p:cNvCxnSpPr/>
            <p:nvPr userDrawn="1"/>
          </p:nvCxnSpPr>
          <p:spPr>
            <a:xfrm>
              <a:off x="338630" y="4146630"/>
              <a:ext cx="2892945" cy="0"/>
            </a:xfrm>
            <a:prstGeom prst="line">
              <a:avLst/>
            </a:prstGeom>
            <a:ln w="127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id="{A046FDED-6794-A848-2302-52DF6FDABBC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794756" y="4167024"/>
              <a:ext cx="1" cy="97200"/>
            </a:xfrm>
            <a:prstGeom prst="line">
              <a:avLst/>
            </a:prstGeom>
            <a:ln w="127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9">
              <a:extLst>
                <a:ext uri="{FF2B5EF4-FFF2-40B4-BE49-F238E27FC236}">
                  <a16:creationId xmlns:a16="http://schemas.microsoft.com/office/drawing/2014/main" id="{014614B9-4318-1BDC-73A6-6517CD0426F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794756" y="4031483"/>
              <a:ext cx="1" cy="97200"/>
            </a:xfrm>
            <a:prstGeom prst="line">
              <a:avLst/>
            </a:prstGeom>
            <a:ln w="127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057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Erzbistum_Koln">
      <a:dk1>
        <a:srgbClr val="806B14"/>
      </a:dk1>
      <a:lt1>
        <a:srgbClr val="C0B58A"/>
      </a:lt1>
      <a:dk2>
        <a:srgbClr val="6F6F6F"/>
      </a:dk2>
      <a:lt2>
        <a:srgbClr val="B2B2B2"/>
      </a:lt2>
      <a:accent1>
        <a:srgbClr val="003374"/>
      </a:accent1>
      <a:accent2>
        <a:srgbClr val="A33038"/>
      </a:accent2>
      <a:accent3>
        <a:srgbClr val="000000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rzbistum_Koln_Vorlage_13092017" id="{06550BE3-0DA6-884E-88D7-CD4F148E64D9}" vid="{3D2BE61D-C849-EE43-913D-46908BE96B22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Erzbistum_Koln_Vorlage_13092017</Template>
  <TotalTime>0</TotalTime>
  <Words>444</Words>
  <Application>Microsoft Office PowerPoint</Application>
  <PresentationFormat>Bildschirmpräsentation (16:9)</PresentationFormat>
  <Paragraphs>111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Arial</vt:lpstr>
      <vt:lpstr>Calibri</vt:lpstr>
      <vt:lpstr>ITC Officina Sans</vt:lpstr>
      <vt:lpstr>ITC Officina Sans Book</vt:lpstr>
      <vt:lpstr>Officina Sans ITC TT</vt:lpstr>
      <vt:lpstr>Officina Sans ITC TT Book</vt:lpstr>
      <vt:lpstr>Symbol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Aleksandra Bikar</dc:creator>
  <cp:lastModifiedBy>Ruschke, Michele - 21613 Personalentwicklung</cp:lastModifiedBy>
  <cp:revision>414</cp:revision>
  <cp:lastPrinted>2019-09-13T13:57:34Z</cp:lastPrinted>
  <dcterms:created xsi:type="dcterms:W3CDTF">2017-09-18T13:31:34Z</dcterms:created>
  <dcterms:modified xsi:type="dcterms:W3CDTF">2023-03-13T09:58:27Z</dcterms:modified>
</cp:coreProperties>
</file>